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34"/>
  </p:notesMasterIdLst>
  <p:sldIdLst>
    <p:sldId id="257" r:id="rId2"/>
    <p:sldId id="258" r:id="rId3"/>
    <p:sldId id="259" r:id="rId4"/>
    <p:sldId id="262" r:id="rId5"/>
    <p:sldId id="263" r:id="rId6"/>
    <p:sldId id="261" r:id="rId7"/>
    <p:sldId id="260" r:id="rId8"/>
    <p:sldId id="264" r:id="rId9"/>
    <p:sldId id="265" r:id="rId10"/>
    <p:sldId id="266" r:id="rId11"/>
    <p:sldId id="267" r:id="rId12"/>
    <p:sldId id="268" r:id="rId13"/>
    <p:sldId id="287"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8"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D3BC54-2803-4889-AC53-071514BCD489}" type="datetimeFigureOut">
              <a:rPr lang="en-US" smtClean="0"/>
              <a:t>12/7/2022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DB7AE8-F73A-4544-B5EB-26C6B5715B47}" type="slidenum">
              <a:rPr lang="en-US" smtClean="0"/>
              <a:t>‹#›</a:t>
            </a:fld>
            <a:endParaRPr lang="en-US"/>
          </a:p>
        </p:txBody>
      </p:sp>
    </p:spTree>
    <p:extLst>
      <p:ext uri="{BB962C8B-B14F-4D97-AF65-F5344CB8AC3E}">
        <p14:creationId xmlns:p14="http://schemas.microsoft.com/office/powerpoint/2010/main" val="3874843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D6D7025-555E-42E7-92FB-C131D72CA015}" type="datetime1">
              <a:rPr lang="en-US" smtClean="0"/>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9052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1B4DEF1-52F3-49FF-907B-22BA4153BB20}" type="datetime1">
              <a:rPr lang="en-US" smtClean="0"/>
              <a:t>12/7/2022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79909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B4B9C5-8846-4075-99EA-17B4D7909399}" type="datetime1">
              <a:rPr lang="en-US" smtClean="0"/>
              <a:t>12/7/2022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673095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CFAF366-17FF-4DAC-892B-30EE9552A9B5}" type="datetime1">
              <a:rPr lang="en-US" smtClean="0"/>
              <a:t>12/7/2022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98424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04E0169-0B94-4C24-AFA3-BE118DC52DE2}" type="datetime1">
              <a:rPr lang="en-US" smtClean="0"/>
              <a:t>12/7/2022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675628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3B44F22-19C1-4369-BC39-0B67769E5DA8}" type="datetime1">
              <a:rPr lang="en-US" smtClean="0"/>
              <a:t>12/7/2022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781451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D894A4C-9C33-43F5-B0AA-02F39BBFE2FB}" type="datetime1">
              <a:rPr lang="en-US" smtClean="0"/>
              <a:t>12/7/2022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03301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6FB32C-19C8-4DB0-807D-F939FBA2ED2C}" type="datetime1">
              <a:rPr lang="en-US" smtClean="0"/>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137968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296ECF-1382-4E7E-BF0F-493B7DA7AD0D}" type="datetime1">
              <a:rPr lang="en-US" smtClean="0"/>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689823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D07C47EC-25C7-437A-AC9A-C8E93128218B}" type="datetime1">
              <a:rPr lang="en-US" smtClean="0"/>
              <a:t>12/7/2022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41656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665EFE-A4E0-4D72-8466-A849846069B1}" type="datetime1">
              <a:rPr lang="en-US" smtClean="0"/>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84811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4C1860-8C31-4834-BF07-A737D3B58063}" type="datetime1">
              <a:rPr lang="en-US" smtClean="0"/>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83193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136ECA1-DC8D-4DE1-9BB6-666D63BEA930}" type="datetime1">
              <a:rPr lang="en-US" smtClean="0"/>
              <a:t>12/7/2022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67501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5158B45-7743-445F-B743-E4DEC6D00F33}" type="datetime1">
              <a:rPr lang="en-US" smtClean="0"/>
              <a:t>12/7/2022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07188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966D8D-A5D0-48C2-9859-D55B809653CE}" type="datetime1">
              <a:rPr lang="en-US" smtClean="0"/>
              <a:t>12/7/2022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6211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2C98140A-D9B8-4E7C-826F-D83EC65604FC}" type="datetime1">
              <a:rPr lang="en-US" smtClean="0"/>
              <a:t>12/7/2022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77378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30A0AB-46A8-410A-9FA8-69F041EDB4FB}" type="datetime1">
              <a:rPr lang="en-US" smtClean="0"/>
              <a:t>12/7/2022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51932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34F5C8-E07F-44EA-8CB3-B7A89E94202A}" type="datetime1">
              <a:rPr lang="en-US" smtClean="0"/>
              <a:t>12/7/2022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37964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1108EE3D-3E02-49D9-92B9-89BE0EFD0750}" type="datetime1">
              <a:rPr lang="en-US" smtClean="0"/>
              <a:t>12/7/2022</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406056917"/>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otrs.com/otrsmag/risk-management-software/" TargetMode="External"/><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hyperlink" Target="https://www.resolver.com/" TargetMode="External"/><Relationship Id="rId3" Type="http://schemas.openxmlformats.org/officeDocument/2006/relationships/hyperlink" Target="https://www.metricstream.com/?url=https://www.metricstream.com/solutions/enterprise-grc.htm%3Futm_campaign%3DPaid-Search-Google%26utm_source%3Dppc%26utm_medium%3DCPC%26utm_content%3DNA-Brand%26utm_term%3Dmetricstream%26channel%3DGoogle-PPC%26utm_name__c%3DGooglePPC%26campaign_name__c%3DBrand%26campaign_id%3D7012J000001NorA%26utm_campaign%3DPaid-Search-Google%26utm_source%3Dppc%26utm_medium%3DCPC%26utm_content%3DNA-Brand%26utm_term%3Dmetricstream%26channel%3DGoogle-PPC%26utm_name__c%3DGooglePPC%26campaign_name__c%3DBrand%26campaign_id%3D7012J000001NorA?utm_feeditemid=&amp;utm_device=c&amp;utm_term=metricstream&amp;utm_source=ppc&amp;utm_medium=CPC&amp;utm_campaign=Paid-Search-Google&amp;hsa_cam=12269898148&amp;hsa_grp=121029751121&amp;hsa_mt=p&amp;hsa_src=g&amp;hsa_ad=498782601009&amp;hsa_acc=%7b623-388-0140%7d&amp;hsa_net=adwords&amp;hsa_kw=metricstream&amp;hsa_tgt=kwd-3656083526&amp;hsa_ver=3&amp;utm_content=121029751121&amp;channel=Google-PPC&amp;utm_name__c=GooglePPC&amp;campaign_name__c=%7bBrand%7d&amp;campaign_id=7012J000001NorA&amp;gclid=Cj0KCQjwnbmaBhD-ARIsAGTPcfW0zu1LOk-BMsInUvZsUJzFL92zhc-KN0T7GJ8ZoT5cnObQOhAiIPsaAjeoEALw_wcB" TargetMode="External"/><Relationship Id="rId7" Type="http://schemas.openxmlformats.org/officeDocument/2006/relationships/hyperlink" Target="https://www.sai360.com/" TargetMode="External"/><Relationship Id="rId2" Type="http://schemas.openxmlformats.org/officeDocument/2006/relationships/hyperlink" Target="https://www.archerirm.com/" TargetMode="External"/><Relationship Id="rId1" Type="http://schemas.openxmlformats.org/officeDocument/2006/relationships/slideLayout" Target="../slideLayouts/slideLayout6.xml"/><Relationship Id="rId6" Type="http://schemas.openxmlformats.org/officeDocument/2006/relationships/hyperlink" Target="https://www.servicenow.com/products/risk-management.html" TargetMode="External"/><Relationship Id="rId11" Type="http://schemas.openxmlformats.org/officeDocument/2006/relationships/hyperlink" Target="https://www.logicgate.com/" TargetMode="External"/><Relationship Id="rId5" Type="http://schemas.openxmlformats.org/officeDocument/2006/relationships/hyperlink" Target="https://www.diligent.com/" TargetMode="External"/><Relationship Id="rId10" Type="http://schemas.openxmlformats.org/officeDocument/2006/relationships/hyperlink" Target="https://riskonnect.com/" TargetMode="External"/><Relationship Id="rId4" Type="http://schemas.openxmlformats.org/officeDocument/2006/relationships/hyperlink" Target="https://www.logicmanager.com/?utm_source=google%20ad&amp;utm_medium=cpc&amp;utm_campaign=Google_Brand&amp;creative=530875355217&amp;keyword=logicmanager&amp;matchtype=e&amp;network=g&amp;device=c&amp;utm_term=logicmanager&amp;utm_campaign=Brand&amp;utm_source=adwords&amp;utm_medium=ppc&amp;hsa_acc=2998390679&amp;hsa_cam=656321936&amp;hsa_grp=31438040777&amp;hsa_ad=530875355217&amp;hsa_src=g&amp;hsa_tgt=kwd-124295971209&amp;hsa_kw=logicmanager&amp;hsa_mt=e&amp;hsa_net=adwords&amp;hsa_ver=3&amp;gclid=Cj0KCQjwnbmaBhD-ARIsAGTPcfXD8a7SrwGWi3tKijuXpRRM2ErDBsX9YMrta_51Ug9J9Pm5Q1ERYQoaAtv7EALw_wcB" TargetMode="External"/><Relationship Id="rId9" Type="http://schemas.openxmlformats.org/officeDocument/2006/relationships/hyperlink" Target="https://www.onetrust.com/solutions/third-party-risk/"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riskonnect.com/risk-management-information-systems/spreadsheet-software-vs-risk-management-software-a-side-by-side-comparison/" TargetMode="External"/><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javatpoint.com/software-engineering-incremental-model" TargetMode="External"/><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191143" y="667551"/>
            <a:ext cx="6253317" cy="1581912"/>
          </a:xfrm>
        </p:spPr>
        <p:txBody>
          <a:bodyPr>
            <a:normAutofit/>
          </a:bodyPr>
          <a:lstStyle/>
          <a:p>
            <a:r>
              <a:rPr lang="en-US" sz="4800" dirty="0"/>
              <a:t>Risk Management Software System</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4007800" y="4332080"/>
            <a:ext cx="6269347" cy="1021498"/>
          </a:xfrm>
        </p:spPr>
        <p:txBody>
          <a:bodyPr>
            <a:normAutofit/>
          </a:bodyPr>
          <a:lstStyle/>
          <a:p>
            <a:r>
              <a:rPr lang="en-US" dirty="0">
                <a:solidFill>
                  <a:schemeClr val="tx1">
                    <a:lumMod val="85000"/>
                    <a:lumOff val="15000"/>
                  </a:schemeClr>
                </a:solidFill>
              </a:rPr>
              <a:t>Cs-591 course project</a:t>
            </a:r>
          </a:p>
          <a:p>
            <a:r>
              <a:rPr lang="en-US" dirty="0">
                <a:solidFill>
                  <a:schemeClr val="tx1">
                    <a:lumMod val="85000"/>
                    <a:lumOff val="15000"/>
                  </a:schemeClr>
                </a:solidFill>
              </a:rPr>
              <a:t>Jaswanth sunkara</a:t>
            </a:r>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sp>
        <p:nvSpPr>
          <p:cNvPr id="4" name="Slide Number Placeholder 3">
            <a:extLst>
              <a:ext uri="{FF2B5EF4-FFF2-40B4-BE49-F238E27FC236}">
                <a16:creationId xmlns:a16="http://schemas.microsoft.com/office/drawing/2014/main" id="{83DB1F1A-678B-9EA7-57C9-E0EC60BE9107}"/>
              </a:ext>
            </a:extLst>
          </p:cNvPr>
          <p:cNvSpPr>
            <a:spLocks noGrp="1"/>
          </p:cNvSpPr>
          <p:nvPr>
            <p:ph type="sldNum" sz="quarter" idx="12"/>
          </p:nvPr>
        </p:nvSpPr>
        <p:spPr/>
        <p:txBody>
          <a:bodyPr/>
          <a:lstStyle/>
          <a:p>
            <a:fld id="{3A98EE3D-8CD1-4C3F-BD1C-C98C9596463C}" type="slidenum">
              <a:rPr lang="en-US" smtClean="0"/>
              <a:t>1</a:t>
            </a:fld>
            <a:endParaRPr lang="en-US" dirty="0"/>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BD537-F3F1-7E4E-99DC-D557484F176F}"/>
              </a:ext>
            </a:extLst>
          </p:cNvPr>
          <p:cNvSpPr>
            <a:spLocks noGrp="1"/>
          </p:cNvSpPr>
          <p:nvPr>
            <p:ph type="title"/>
          </p:nvPr>
        </p:nvSpPr>
        <p:spPr>
          <a:xfrm>
            <a:off x="913774" y="479612"/>
            <a:ext cx="10364451" cy="654424"/>
          </a:xfrm>
        </p:spPr>
        <p:txBody>
          <a:bodyPr/>
          <a:lstStyle/>
          <a:p>
            <a:r>
              <a:rPr lang="en-US" dirty="0"/>
              <a:t>HUMAN RESOURCE MANAGEMENT PLAN</a:t>
            </a:r>
          </a:p>
        </p:txBody>
      </p:sp>
      <p:pic>
        <p:nvPicPr>
          <p:cNvPr id="4" name="Picture 3">
            <a:extLst>
              <a:ext uri="{FF2B5EF4-FFF2-40B4-BE49-F238E27FC236}">
                <a16:creationId xmlns:a16="http://schemas.microsoft.com/office/drawing/2014/main" id="{BF7AD5CD-D22D-0B86-0AA8-3FFFC69A68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74" y="1379916"/>
            <a:ext cx="4904320" cy="4671260"/>
          </a:xfrm>
          <a:prstGeom prst="rect">
            <a:avLst/>
          </a:prstGeom>
        </p:spPr>
      </p:pic>
      <p:pic>
        <p:nvPicPr>
          <p:cNvPr id="6" name="Picture 5">
            <a:extLst>
              <a:ext uri="{FF2B5EF4-FFF2-40B4-BE49-F238E27FC236}">
                <a16:creationId xmlns:a16="http://schemas.microsoft.com/office/drawing/2014/main" id="{DBAC6020-C3D4-41A3-31FB-1E34DE4DBF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0485" y="1478528"/>
            <a:ext cx="4677740" cy="4474036"/>
          </a:xfrm>
          <a:prstGeom prst="rect">
            <a:avLst/>
          </a:prstGeom>
        </p:spPr>
      </p:pic>
      <p:sp>
        <p:nvSpPr>
          <p:cNvPr id="7" name="Slide Number Placeholder 6">
            <a:extLst>
              <a:ext uri="{FF2B5EF4-FFF2-40B4-BE49-F238E27FC236}">
                <a16:creationId xmlns:a16="http://schemas.microsoft.com/office/drawing/2014/main" id="{3A33DBF4-4F12-C603-0FF8-2D7749DD8E93}"/>
              </a:ext>
            </a:extLst>
          </p:cNvPr>
          <p:cNvSpPr>
            <a:spLocks noGrp="1"/>
          </p:cNvSpPr>
          <p:nvPr>
            <p:ph type="sldNum" sz="quarter" idx="12"/>
          </p:nvPr>
        </p:nvSpPr>
        <p:spPr/>
        <p:txBody>
          <a:bodyPr/>
          <a:lstStyle/>
          <a:p>
            <a:fld id="{3A98EE3D-8CD1-4C3F-BD1C-C98C9596463C}" type="slidenum">
              <a:rPr lang="en-US" smtClean="0"/>
              <a:t>10</a:t>
            </a:fld>
            <a:endParaRPr lang="en-US" dirty="0"/>
          </a:p>
        </p:txBody>
      </p:sp>
    </p:spTree>
    <p:extLst>
      <p:ext uri="{BB962C8B-B14F-4D97-AF65-F5344CB8AC3E}">
        <p14:creationId xmlns:p14="http://schemas.microsoft.com/office/powerpoint/2010/main" val="4248114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83E50-A715-DC05-0360-D732E4F7A4B9}"/>
              </a:ext>
            </a:extLst>
          </p:cNvPr>
          <p:cNvSpPr>
            <a:spLocks noGrp="1"/>
          </p:cNvSpPr>
          <p:nvPr>
            <p:ph type="title"/>
          </p:nvPr>
        </p:nvSpPr>
        <p:spPr>
          <a:xfrm>
            <a:off x="89022" y="564730"/>
            <a:ext cx="10364451" cy="672400"/>
          </a:xfrm>
        </p:spPr>
        <p:txBody>
          <a:bodyPr/>
          <a:lstStyle/>
          <a:p>
            <a:r>
              <a:rPr lang="en-US" dirty="0"/>
              <a:t>List of required human resources</a:t>
            </a:r>
          </a:p>
        </p:txBody>
      </p:sp>
      <p:pic>
        <p:nvPicPr>
          <p:cNvPr id="4" name="Picture 3">
            <a:extLst>
              <a:ext uri="{FF2B5EF4-FFF2-40B4-BE49-F238E27FC236}">
                <a16:creationId xmlns:a16="http://schemas.microsoft.com/office/drawing/2014/main" id="{D998018C-B434-C4EE-CBB3-A3926EA0E3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7962" y="1389529"/>
            <a:ext cx="8171520" cy="3953436"/>
          </a:xfrm>
          <a:prstGeom prst="rect">
            <a:avLst/>
          </a:prstGeom>
        </p:spPr>
      </p:pic>
      <p:sp>
        <p:nvSpPr>
          <p:cNvPr id="5" name="Slide Number Placeholder 4">
            <a:extLst>
              <a:ext uri="{FF2B5EF4-FFF2-40B4-BE49-F238E27FC236}">
                <a16:creationId xmlns:a16="http://schemas.microsoft.com/office/drawing/2014/main" id="{E13C12E8-3F43-D8D9-9803-A7EF7E1120F8}"/>
              </a:ext>
            </a:extLst>
          </p:cNvPr>
          <p:cNvSpPr>
            <a:spLocks noGrp="1"/>
          </p:cNvSpPr>
          <p:nvPr>
            <p:ph type="sldNum" sz="quarter" idx="12"/>
          </p:nvPr>
        </p:nvSpPr>
        <p:spPr/>
        <p:txBody>
          <a:bodyPr/>
          <a:lstStyle/>
          <a:p>
            <a:fld id="{3A98EE3D-8CD1-4C3F-BD1C-C98C9596463C}" type="slidenum">
              <a:rPr lang="en-US" smtClean="0"/>
              <a:t>11</a:t>
            </a:fld>
            <a:endParaRPr lang="en-US" dirty="0"/>
          </a:p>
        </p:txBody>
      </p:sp>
    </p:spTree>
    <p:extLst>
      <p:ext uri="{BB962C8B-B14F-4D97-AF65-F5344CB8AC3E}">
        <p14:creationId xmlns:p14="http://schemas.microsoft.com/office/powerpoint/2010/main" val="3114720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CA341-5234-F9F9-FFCF-D988E436F422}"/>
              </a:ext>
            </a:extLst>
          </p:cNvPr>
          <p:cNvSpPr>
            <a:spLocks noGrp="1"/>
          </p:cNvSpPr>
          <p:nvPr>
            <p:ph type="title"/>
          </p:nvPr>
        </p:nvSpPr>
        <p:spPr>
          <a:xfrm>
            <a:off x="564150" y="501977"/>
            <a:ext cx="10364451" cy="717224"/>
          </a:xfrm>
        </p:spPr>
        <p:txBody>
          <a:bodyPr/>
          <a:lstStyle/>
          <a:p>
            <a:r>
              <a:rPr lang="en-US" dirty="0"/>
              <a:t>List of required material resources</a:t>
            </a:r>
          </a:p>
        </p:txBody>
      </p:sp>
      <p:pic>
        <p:nvPicPr>
          <p:cNvPr id="4" name="Picture 3">
            <a:extLst>
              <a:ext uri="{FF2B5EF4-FFF2-40B4-BE49-F238E27FC236}">
                <a16:creationId xmlns:a16="http://schemas.microsoft.com/office/drawing/2014/main" id="{CEDC0442-2E6B-9F46-07B7-FD7B32A051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8423" y="1219201"/>
            <a:ext cx="7383137" cy="5288689"/>
          </a:xfrm>
          <a:prstGeom prst="rect">
            <a:avLst/>
          </a:prstGeom>
        </p:spPr>
      </p:pic>
      <p:sp>
        <p:nvSpPr>
          <p:cNvPr id="5" name="Slide Number Placeholder 4">
            <a:extLst>
              <a:ext uri="{FF2B5EF4-FFF2-40B4-BE49-F238E27FC236}">
                <a16:creationId xmlns:a16="http://schemas.microsoft.com/office/drawing/2014/main" id="{6B3D63D1-FA0F-8E4E-25D7-C6329BD19CF9}"/>
              </a:ext>
            </a:extLst>
          </p:cNvPr>
          <p:cNvSpPr>
            <a:spLocks noGrp="1"/>
          </p:cNvSpPr>
          <p:nvPr>
            <p:ph type="sldNum" sz="quarter" idx="12"/>
          </p:nvPr>
        </p:nvSpPr>
        <p:spPr/>
        <p:txBody>
          <a:bodyPr/>
          <a:lstStyle/>
          <a:p>
            <a:fld id="{3A98EE3D-8CD1-4C3F-BD1C-C98C9596463C}" type="slidenum">
              <a:rPr lang="en-US" smtClean="0"/>
              <a:t>12</a:t>
            </a:fld>
            <a:endParaRPr lang="en-US" dirty="0"/>
          </a:p>
        </p:txBody>
      </p:sp>
    </p:spTree>
    <p:extLst>
      <p:ext uri="{BB962C8B-B14F-4D97-AF65-F5344CB8AC3E}">
        <p14:creationId xmlns:p14="http://schemas.microsoft.com/office/powerpoint/2010/main" val="3507695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BD1CC-AAA3-8ED7-6EA7-6EA483F35809}"/>
              </a:ext>
            </a:extLst>
          </p:cNvPr>
          <p:cNvSpPr>
            <a:spLocks noGrp="1"/>
          </p:cNvSpPr>
          <p:nvPr>
            <p:ph type="title"/>
          </p:nvPr>
        </p:nvSpPr>
        <p:spPr>
          <a:xfrm>
            <a:off x="913774" y="268894"/>
            <a:ext cx="10364451" cy="555859"/>
          </a:xfrm>
        </p:spPr>
        <p:txBody>
          <a:bodyPr>
            <a:normAutofit fontScale="90000"/>
          </a:bodyPr>
          <a:lstStyle/>
          <a:p>
            <a:r>
              <a:rPr lang="en-US" dirty="0"/>
              <a:t>ROLES AND RESPONSIBILITY MATRIX</a:t>
            </a:r>
          </a:p>
        </p:txBody>
      </p:sp>
      <p:pic>
        <p:nvPicPr>
          <p:cNvPr id="5" name="Picture 4">
            <a:extLst>
              <a:ext uri="{FF2B5EF4-FFF2-40B4-BE49-F238E27FC236}">
                <a16:creationId xmlns:a16="http://schemas.microsoft.com/office/drawing/2014/main" id="{0975F799-9A7C-B76D-7B68-4FD6AD447B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2965" y="967526"/>
            <a:ext cx="9269505" cy="5424309"/>
          </a:xfrm>
          <a:prstGeom prst="rect">
            <a:avLst/>
          </a:prstGeom>
        </p:spPr>
      </p:pic>
      <p:sp>
        <p:nvSpPr>
          <p:cNvPr id="6" name="Slide Number Placeholder 5">
            <a:extLst>
              <a:ext uri="{FF2B5EF4-FFF2-40B4-BE49-F238E27FC236}">
                <a16:creationId xmlns:a16="http://schemas.microsoft.com/office/drawing/2014/main" id="{C9A74A1A-47A1-8A50-F044-9A48801B7E97}"/>
              </a:ext>
            </a:extLst>
          </p:cNvPr>
          <p:cNvSpPr>
            <a:spLocks noGrp="1"/>
          </p:cNvSpPr>
          <p:nvPr>
            <p:ph type="sldNum" sz="quarter" idx="12"/>
          </p:nvPr>
        </p:nvSpPr>
        <p:spPr/>
        <p:txBody>
          <a:bodyPr/>
          <a:lstStyle/>
          <a:p>
            <a:fld id="{3A98EE3D-8CD1-4C3F-BD1C-C98C9596463C}" type="slidenum">
              <a:rPr lang="en-US" smtClean="0"/>
              <a:t>13</a:t>
            </a:fld>
            <a:endParaRPr lang="en-US" dirty="0"/>
          </a:p>
        </p:txBody>
      </p:sp>
    </p:spTree>
    <p:extLst>
      <p:ext uri="{BB962C8B-B14F-4D97-AF65-F5344CB8AC3E}">
        <p14:creationId xmlns:p14="http://schemas.microsoft.com/office/powerpoint/2010/main" val="1102391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3AF49-6327-E859-DB29-68BDB0EAEA36}"/>
              </a:ext>
            </a:extLst>
          </p:cNvPr>
          <p:cNvSpPr>
            <a:spLocks noGrp="1"/>
          </p:cNvSpPr>
          <p:nvPr>
            <p:ph type="title"/>
          </p:nvPr>
        </p:nvSpPr>
        <p:spPr>
          <a:xfrm>
            <a:off x="770339" y="206188"/>
            <a:ext cx="10364451" cy="609648"/>
          </a:xfrm>
        </p:spPr>
        <p:txBody>
          <a:bodyPr/>
          <a:lstStyle/>
          <a:p>
            <a:r>
              <a:rPr lang="en-US" dirty="0"/>
              <a:t>TIME MANAGEMENT</a:t>
            </a:r>
          </a:p>
        </p:txBody>
      </p:sp>
      <p:pic>
        <p:nvPicPr>
          <p:cNvPr id="4" name="Picture 3">
            <a:extLst>
              <a:ext uri="{FF2B5EF4-FFF2-40B4-BE49-F238E27FC236}">
                <a16:creationId xmlns:a16="http://schemas.microsoft.com/office/drawing/2014/main" id="{6F6ADBC9-2122-72E7-DE93-B7EA5ADE09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4024" y="1004047"/>
            <a:ext cx="10014202" cy="5647765"/>
          </a:xfrm>
          <a:prstGeom prst="rect">
            <a:avLst/>
          </a:prstGeom>
        </p:spPr>
      </p:pic>
      <p:sp>
        <p:nvSpPr>
          <p:cNvPr id="5" name="Slide Number Placeholder 4">
            <a:extLst>
              <a:ext uri="{FF2B5EF4-FFF2-40B4-BE49-F238E27FC236}">
                <a16:creationId xmlns:a16="http://schemas.microsoft.com/office/drawing/2014/main" id="{952DC2E8-F101-C01C-5F8E-0EAFE7BF4335}"/>
              </a:ext>
            </a:extLst>
          </p:cNvPr>
          <p:cNvSpPr>
            <a:spLocks noGrp="1"/>
          </p:cNvSpPr>
          <p:nvPr>
            <p:ph type="sldNum" sz="quarter" idx="12"/>
          </p:nvPr>
        </p:nvSpPr>
        <p:spPr/>
        <p:txBody>
          <a:bodyPr/>
          <a:lstStyle/>
          <a:p>
            <a:fld id="{3A98EE3D-8CD1-4C3F-BD1C-C98C9596463C}" type="slidenum">
              <a:rPr lang="en-US" smtClean="0"/>
              <a:t>14</a:t>
            </a:fld>
            <a:endParaRPr lang="en-US" dirty="0"/>
          </a:p>
        </p:txBody>
      </p:sp>
    </p:spTree>
    <p:extLst>
      <p:ext uri="{BB962C8B-B14F-4D97-AF65-F5344CB8AC3E}">
        <p14:creationId xmlns:p14="http://schemas.microsoft.com/office/powerpoint/2010/main" val="2179233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083281-7585-4DCD-B081-BFA18BDB0A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9878" y="466165"/>
            <a:ext cx="8352244" cy="5746376"/>
          </a:xfrm>
          <a:prstGeom prst="rect">
            <a:avLst/>
          </a:prstGeom>
        </p:spPr>
      </p:pic>
      <p:sp>
        <p:nvSpPr>
          <p:cNvPr id="5" name="Slide Number Placeholder 4">
            <a:extLst>
              <a:ext uri="{FF2B5EF4-FFF2-40B4-BE49-F238E27FC236}">
                <a16:creationId xmlns:a16="http://schemas.microsoft.com/office/drawing/2014/main" id="{F3A0F3C3-3186-919C-EF0B-3567635DF7C3}"/>
              </a:ext>
            </a:extLst>
          </p:cNvPr>
          <p:cNvSpPr>
            <a:spLocks noGrp="1"/>
          </p:cNvSpPr>
          <p:nvPr>
            <p:ph type="sldNum" sz="quarter" idx="12"/>
          </p:nvPr>
        </p:nvSpPr>
        <p:spPr/>
        <p:txBody>
          <a:bodyPr/>
          <a:lstStyle/>
          <a:p>
            <a:fld id="{3A98EE3D-8CD1-4C3F-BD1C-C98C9596463C}" type="slidenum">
              <a:rPr lang="en-US" smtClean="0"/>
              <a:t>15</a:t>
            </a:fld>
            <a:endParaRPr lang="en-US" dirty="0"/>
          </a:p>
        </p:txBody>
      </p:sp>
    </p:spTree>
    <p:extLst>
      <p:ext uri="{BB962C8B-B14F-4D97-AF65-F5344CB8AC3E}">
        <p14:creationId xmlns:p14="http://schemas.microsoft.com/office/powerpoint/2010/main" val="2552651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BE3D8-CB13-94B6-9369-C253541DBD32}"/>
              </a:ext>
            </a:extLst>
          </p:cNvPr>
          <p:cNvSpPr>
            <a:spLocks noGrp="1"/>
          </p:cNvSpPr>
          <p:nvPr>
            <p:ph type="title"/>
          </p:nvPr>
        </p:nvSpPr>
        <p:spPr>
          <a:xfrm>
            <a:off x="1326776" y="618518"/>
            <a:ext cx="9305365" cy="717223"/>
          </a:xfrm>
        </p:spPr>
        <p:txBody>
          <a:bodyPr/>
          <a:lstStyle/>
          <a:p>
            <a:r>
              <a:rPr lang="en-US" dirty="0"/>
              <a:t>TOTAL PROJECT TIME</a:t>
            </a:r>
          </a:p>
        </p:txBody>
      </p:sp>
      <p:pic>
        <p:nvPicPr>
          <p:cNvPr id="4" name="Picture 3">
            <a:extLst>
              <a:ext uri="{FF2B5EF4-FFF2-40B4-BE49-F238E27FC236}">
                <a16:creationId xmlns:a16="http://schemas.microsoft.com/office/drawing/2014/main" id="{F30EFF67-56BD-242D-C574-1548301413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3575" y="1748118"/>
            <a:ext cx="7575177" cy="4267200"/>
          </a:xfrm>
          <a:prstGeom prst="rect">
            <a:avLst/>
          </a:prstGeom>
        </p:spPr>
      </p:pic>
      <p:sp>
        <p:nvSpPr>
          <p:cNvPr id="5" name="Slide Number Placeholder 4">
            <a:extLst>
              <a:ext uri="{FF2B5EF4-FFF2-40B4-BE49-F238E27FC236}">
                <a16:creationId xmlns:a16="http://schemas.microsoft.com/office/drawing/2014/main" id="{D680BE8F-1077-749A-BCEC-BDC00C86F038}"/>
              </a:ext>
            </a:extLst>
          </p:cNvPr>
          <p:cNvSpPr>
            <a:spLocks noGrp="1"/>
          </p:cNvSpPr>
          <p:nvPr>
            <p:ph type="sldNum" sz="quarter" idx="12"/>
          </p:nvPr>
        </p:nvSpPr>
        <p:spPr/>
        <p:txBody>
          <a:bodyPr/>
          <a:lstStyle/>
          <a:p>
            <a:fld id="{3A98EE3D-8CD1-4C3F-BD1C-C98C9596463C}" type="slidenum">
              <a:rPr lang="en-US" smtClean="0"/>
              <a:t>16</a:t>
            </a:fld>
            <a:endParaRPr lang="en-US" dirty="0"/>
          </a:p>
        </p:txBody>
      </p:sp>
    </p:spTree>
    <p:extLst>
      <p:ext uri="{BB962C8B-B14F-4D97-AF65-F5344CB8AC3E}">
        <p14:creationId xmlns:p14="http://schemas.microsoft.com/office/powerpoint/2010/main" val="3955937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53049-EE27-5AF8-016B-7B15CC961158}"/>
              </a:ext>
            </a:extLst>
          </p:cNvPr>
          <p:cNvSpPr>
            <a:spLocks noGrp="1"/>
          </p:cNvSpPr>
          <p:nvPr>
            <p:ph type="title"/>
          </p:nvPr>
        </p:nvSpPr>
        <p:spPr>
          <a:xfrm>
            <a:off x="1048245" y="313718"/>
            <a:ext cx="10364451" cy="564824"/>
          </a:xfrm>
        </p:spPr>
        <p:txBody>
          <a:bodyPr>
            <a:normAutofit fontScale="90000"/>
          </a:bodyPr>
          <a:lstStyle/>
          <a:p>
            <a:r>
              <a:rPr lang="en-US" dirty="0"/>
              <a:t>COST MANAGEMENT</a:t>
            </a:r>
          </a:p>
        </p:txBody>
      </p:sp>
      <p:pic>
        <p:nvPicPr>
          <p:cNvPr id="4" name="Picture 3">
            <a:extLst>
              <a:ext uri="{FF2B5EF4-FFF2-40B4-BE49-F238E27FC236}">
                <a16:creationId xmlns:a16="http://schemas.microsoft.com/office/drawing/2014/main" id="{A4D142F4-38BE-28A4-35AE-069A6E2BA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6728" y="811303"/>
            <a:ext cx="7709647" cy="5579230"/>
          </a:xfrm>
          <a:prstGeom prst="rect">
            <a:avLst/>
          </a:prstGeom>
        </p:spPr>
      </p:pic>
      <p:sp>
        <p:nvSpPr>
          <p:cNvPr id="7" name="Slide Number Placeholder 6">
            <a:extLst>
              <a:ext uri="{FF2B5EF4-FFF2-40B4-BE49-F238E27FC236}">
                <a16:creationId xmlns:a16="http://schemas.microsoft.com/office/drawing/2014/main" id="{41D6F5D9-A451-96A2-E6D5-10A1AEA73D1E}"/>
              </a:ext>
            </a:extLst>
          </p:cNvPr>
          <p:cNvSpPr>
            <a:spLocks noGrp="1"/>
          </p:cNvSpPr>
          <p:nvPr>
            <p:ph type="sldNum" sz="quarter" idx="12"/>
          </p:nvPr>
        </p:nvSpPr>
        <p:spPr/>
        <p:txBody>
          <a:bodyPr/>
          <a:lstStyle/>
          <a:p>
            <a:fld id="{3A98EE3D-8CD1-4C3F-BD1C-C98C9596463C}" type="slidenum">
              <a:rPr lang="en-US" smtClean="0"/>
              <a:t>17</a:t>
            </a:fld>
            <a:endParaRPr lang="en-US" dirty="0"/>
          </a:p>
        </p:txBody>
      </p:sp>
    </p:spTree>
    <p:extLst>
      <p:ext uri="{BB962C8B-B14F-4D97-AF65-F5344CB8AC3E}">
        <p14:creationId xmlns:p14="http://schemas.microsoft.com/office/powerpoint/2010/main" val="1167236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888BA-4963-314C-8C17-6CC9AB97651C}"/>
              </a:ext>
            </a:extLst>
          </p:cNvPr>
          <p:cNvSpPr>
            <a:spLocks noGrp="1"/>
          </p:cNvSpPr>
          <p:nvPr>
            <p:ph type="title"/>
          </p:nvPr>
        </p:nvSpPr>
        <p:spPr>
          <a:xfrm>
            <a:off x="883468" y="152400"/>
            <a:ext cx="10364451" cy="582706"/>
          </a:xfrm>
        </p:spPr>
        <p:txBody>
          <a:bodyPr>
            <a:normAutofit fontScale="90000"/>
          </a:bodyPr>
          <a:lstStyle/>
          <a:p>
            <a:r>
              <a:rPr lang="en-US" dirty="0"/>
              <a:t>COST MANAGEMENT</a:t>
            </a:r>
          </a:p>
        </p:txBody>
      </p:sp>
      <p:pic>
        <p:nvPicPr>
          <p:cNvPr id="4" name="Picture 3">
            <a:extLst>
              <a:ext uri="{FF2B5EF4-FFF2-40B4-BE49-F238E27FC236}">
                <a16:creationId xmlns:a16="http://schemas.microsoft.com/office/drawing/2014/main" id="{B42CF175-9DC8-B785-8996-A64B874E11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468" y="968188"/>
            <a:ext cx="10425063" cy="5567083"/>
          </a:xfrm>
          <a:prstGeom prst="rect">
            <a:avLst/>
          </a:prstGeom>
        </p:spPr>
      </p:pic>
      <p:sp>
        <p:nvSpPr>
          <p:cNvPr id="5" name="Slide Number Placeholder 4">
            <a:extLst>
              <a:ext uri="{FF2B5EF4-FFF2-40B4-BE49-F238E27FC236}">
                <a16:creationId xmlns:a16="http://schemas.microsoft.com/office/drawing/2014/main" id="{A624B7BE-8E35-126F-E5CC-1DE6BBE57CF8}"/>
              </a:ext>
            </a:extLst>
          </p:cNvPr>
          <p:cNvSpPr>
            <a:spLocks noGrp="1"/>
          </p:cNvSpPr>
          <p:nvPr>
            <p:ph type="sldNum" sz="quarter" idx="12"/>
          </p:nvPr>
        </p:nvSpPr>
        <p:spPr/>
        <p:txBody>
          <a:bodyPr/>
          <a:lstStyle/>
          <a:p>
            <a:fld id="{3A98EE3D-8CD1-4C3F-BD1C-C98C9596463C}" type="slidenum">
              <a:rPr lang="en-US" smtClean="0"/>
              <a:t>18</a:t>
            </a:fld>
            <a:endParaRPr lang="en-US" dirty="0"/>
          </a:p>
        </p:txBody>
      </p:sp>
    </p:spTree>
    <p:extLst>
      <p:ext uri="{BB962C8B-B14F-4D97-AF65-F5344CB8AC3E}">
        <p14:creationId xmlns:p14="http://schemas.microsoft.com/office/powerpoint/2010/main" val="2868497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A61AB-40C5-DCD1-DC86-283222D74A12}"/>
              </a:ext>
            </a:extLst>
          </p:cNvPr>
          <p:cNvSpPr>
            <a:spLocks noGrp="1"/>
          </p:cNvSpPr>
          <p:nvPr>
            <p:ph type="title"/>
          </p:nvPr>
        </p:nvSpPr>
        <p:spPr>
          <a:xfrm>
            <a:off x="1824317" y="304752"/>
            <a:ext cx="8543366" cy="627577"/>
          </a:xfrm>
        </p:spPr>
        <p:txBody>
          <a:bodyPr/>
          <a:lstStyle/>
          <a:p>
            <a:r>
              <a:rPr lang="en-US" dirty="0"/>
              <a:t>Project budget</a:t>
            </a:r>
          </a:p>
        </p:txBody>
      </p:sp>
      <p:pic>
        <p:nvPicPr>
          <p:cNvPr id="4" name="Picture 3">
            <a:extLst>
              <a:ext uri="{FF2B5EF4-FFF2-40B4-BE49-F238E27FC236}">
                <a16:creationId xmlns:a16="http://schemas.microsoft.com/office/drawing/2014/main" id="{42361901-143A-858D-549D-2DEEEE17EC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4317" y="1384888"/>
            <a:ext cx="7749989" cy="4433206"/>
          </a:xfrm>
          <a:prstGeom prst="rect">
            <a:avLst/>
          </a:prstGeom>
        </p:spPr>
      </p:pic>
      <p:sp>
        <p:nvSpPr>
          <p:cNvPr id="5" name="Slide Number Placeholder 4">
            <a:extLst>
              <a:ext uri="{FF2B5EF4-FFF2-40B4-BE49-F238E27FC236}">
                <a16:creationId xmlns:a16="http://schemas.microsoft.com/office/drawing/2014/main" id="{9B98E131-7230-D213-82ED-0794E0B4B582}"/>
              </a:ext>
            </a:extLst>
          </p:cNvPr>
          <p:cNvSpPr>
            <a:spLocks noGrp="1"/>
          </p:cNvSpPr>
          <p:nvPr>
            <p:ph type="sldNum" sz="quarter" idx="12"/>
          </p:nvPr>
        </p:nvSpPr>
        <p:spPr/>
        <p:txBody>
          <a:bodyPr/>
          <a:lstStyle/>
          <a:p>
            <a:fld id="{3A98EE3D-8CD1-4C3F-BD1C-C98C9596463C}" type="slidenum">
              <a:rPr lang="en-US" smtClean="0"/>
              <a:t>19</a:t>
            </a:fld>
            <a:endParaRPr lang="en-US" dirty="0"/>
          </a:p>
        </p:txBody>
      </p:sp>
    </p:spTree>
    <p:extLst>
      <p:ext uri="{BB962C8B-B14F-4D97-AF65-F5344CB8AC3E}">
        <p14:creationId xmlns:p14="http://schemas.microsoft.com/office/powerpoint/2010/main" val="3072083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A66B3D8-6FA0-C570-0ADC-D486E4897A8B}"/>
              </a:ext>
            </a:extLst>
          </p:cNvPr>
          <p:cNvGraphicFramePr>
            <a:graphicFrameLocks noGrp="1"/>
          </p:cNvGraphicFramePr>
          <p:nvPr>
            <p:extLst>
              <p:ext uri="{D42A27DB-BD31-4B8C-83A1-F6EECF244321}">
                <p14:modId xmlns:p14="http://schemas.microsoft.com/office/powerpoint/2010/main" val="3375823486"/>
              </p:ext>
            </p:extLst>
          </p:nvPr>
        </p:nvGraphicFramePr>
        <p:xfrm>
          <a:off x="2032000" y="719665"/>
          <a:ext cx="8127999" cy="5345326"/>
        </p:xfrm>
        <a:graphic>
          <a:graphicData uri="http://schemas.openxmlformats.org/drawingml/2006/table">
            <a:tbl>
              <a:tblPr firstRow="1" bandRow="1">
                <a:tableStyleId>{5C22544A-7EE6-4342-B048-85BDC9FD1C3A}</a:tableStyleId>
              </a:tblPr>
              <a:tblGrid>
                <a:gridCol w="1060824">
                  <a:extLst>
                    <a:ext uri="{9D8B030D-6E8A-4147-A177-3AD203B41FA5}">
                      <a16:colId xmlns:a16="http://schemas.microsoft.com/office/drawing/2014/main" val="3531639928"/>
                    </a:ext>
                  </a:extLst>
                </a:gridCol>
                <a:gridCol w="5791200">
                  <a:extLst>
                    <a:ext uri="{9D8B030D-6E8A-4147-A177-3AD203B41FA5}">
                      <a16:colId xmlns:a16="http://schemas.microsoft.com/office/drawing/2014/main" val="239865103"/>
                    </a:ext>
                  </a:extLst>
                </a:gridCol>
                <a:gridCol w="1275975">
                  <a:extLst>
                    <a:ext uri="{9D8B030D-6E8A-4147-A177-3AD203B41FA5}">
                      <a16:colId xmlns:a16="http://schemas.microsoft.com/office/drawing/2014/main" val="1006667812"/>
                    </a:ext>
                  </a:extLst>
                </a:gridCol>
              </a:tblGrid>
              <a:tr h="381809">
                <a:tc>
                  <a:txBody>
                    <a:bodyPr/>
                    <a:lstStyle/>
                    <a:p>
                      <a:r>
                        <a:rPr lang="en-US" dirty="0"/>
                        <a:t>#.NO</a:t>
                      </a:r>
                    </a:p>
                  </a:txBody>
                  <a:tcPr/>
                </a:tc>
                <a:tc>
                  <a:txBody>
                    <a:bodyPr/>
                    <a:lstStyle/>
                    <a:p>
                      <a:r>
                        <a:rPr lang="en-US" dirty="0"/>
                        <a:t>                                    TITLE</a:t>
                      </a:r>
                    </a:p>
                  </a:txBody>
                  <a:tcPr/>
                </a:tc>
                <a:tc>
                  <a:txBody>
                    <a:bodyPr/>
                    <a:lstStyle/>
                    <a:p>
                      <a:r>
                        <a:rPr lang="en-US" dirty="0"/>
                        <a:t>PAGE-NO</a:t>
                      </a:r>
                    </a:p>
                  </a:txBody>
                  <a:tcPr/>
                </a:tc>
                <a:extLst>
                  <a:ext uri="{0D108BD9-81ED-4DB2-BD59-A6C34878D82A}">
                    <a16:rowId xmlns:a16="http://schemas.microsoft.com/office/drawing/2014/main" val="1560045430"/>
                  </a:ext>
                </a:extLst>
              </a:tr>
              <a:tr h="381809">
                <a:tc>
                  <a:txBody>
                    <a:bodyPr/>
                    <a:lstStyle/>
                    <a:p>
                      <a:r>
                        <a:rPr lang="en-US" dirty="0"/>
                        <a:t>1</a:t>
                      </a:r>
                    </a:p>
                  </a:txBody>
                  <a:tcPr/>
                </a:tc>
                <a:tc>
                  <a:txBody>
                    <a:bodyPr/>
                    <a:lstStyle/>
                    <a:p>
                      <a:r>
                        <a:rPr lang="en-US" dirty="0"/>
                        <a:t>INTRODUCTION</a:t>
                      </a:r>
                    </a:p>
                  </a:txBody>
                  <a:tcPr/>
                </a:tc>
                <a:tc>
                  <a:txBody>
                    <a:bodyPr/>
                    <a:lstStyle/>
                    <a:p>
                      <a:r>
                        <a:rPr lang="en-US" dirty="0"/>
                        <a:t>3</a:t>
                      </a:r>
                    </a:p>
                  </a:txBody>
                  <a:tcPr/>
                </a:tc>
                <a:extLst>
                  <a:ext uri="{0D108BD9-81ED-4DB2-BD59-A6C34878D82A}">
                    <a16:rowId xmlns:a16="http://schemas.microsoft.com/office/drawing/2014/main" val="1323780482"/>
                  </a:ext>
                </a:extLst>
              </a:tr>
              <a:tr h="381809">
                <a:tc>
                  <a:txBody>
                    <a:bodyPr/>
                    <a:lstStyle/>
                    <a:p>
                      <a:r>
                        <a:rPr lang="en-US" dirty="0"/>
                        <a:t>2</a:t>
                      </a:r>
                    </a:p>
                  </a:txBody>
                  <a:tcPr/>
                </a:tc>
                <a:tc>
                  <a:txBody>
                    <a:bodyPr/>
                    <a:lstStyle/>
                    <a:p>
                      <a:r>
                        <a:rPr lang="en-US" dirty="0"/>
                        <a:t>TOP 10 RMS SYSTEMS</a:t>
                      </a:r>
                    </a:p>
                  </a:txBody>
                  <a:tcPr/>
                </a:tc>
                <a:tc>
                  <a:txBody>
                    <a:bodyPr/>
                    <a:lstStyle/>
                    <a:p>
                      <a:r>
                        <a:rPr lang="en-US" dirty="0"/>
                        <a:t>4</a:t>
                      </a:r>
                    </a:p>
                  </a:txBody>
                  <a:tcPr/>
                </a:tc>
                <a:extLst>
                  <a:ext uri="{0D108BD9-81ED-4DB2-BD59-A6C34878D82A}">
                    <a16:rowId xmlns:a16="http://schemas.microsoft.com/office/drawing/2014/main" val="4167000497"/>
                  </a:ext>
                </a:extLst>
              </a:tr>
              <a:tr h="381809">
                <a:tc>
                  <a:txBody>
                    <a:bodyPr/>
                    <a:lstStyle/>
                    <a:p>
                      <a:r>
                        <a:rPr lang="en-US" dirty="0"/>
                        <a:t>3</a:t>
                      </a:r>
                    </a:p>
                  </a:txBody>
                  <a:tcPr/>
                </a:tc>
                <a:tc>
                  <a:txBody>
                    <a:bodyPr/>
                    <a:lstStyle/>
                    <a:p>
                      <a:r>
                        <a:rPr lang="en-US" dirty="0"/>
                        <a:t>COMPARISION OF RMS SYSTEMS</a:t>
                      </a:r>
                    </a:p>
                  </a:txBody>
                  <a:tcPr/>
                </a:tc>
                <a:tc>
                  <a:txBody>
                    <a:bodyPr/>
                    <a:lstStyle/>
                    <a:p>
                      <a:r>
                        <a:rPr lang="en-US" dirty="0"/>
                        <a:t>5</a:t>
                      </a:r>
                    </a:p>
                  </a:txBody>
                  <a:tcPr/>
                </a:tc>
                <a:extLst>
                  <a:ext uri="{0D108BD9-81ED-4DB2-BD59-A6C34878D82A}">
                    <a16:rowId xmlns:a16="http://schemas.microsoft.com/office/drawing/2014/main" val="1400748976"/>
                  </a:ext>
                </a:extLst>
              </a:tr>
              <a:tr h="381809">
                <a:tc>
                  <a:txBody>
                    <a:bodyPr/>
                    <a:lstStyle/>
                    <a:p>
                      <a:r>
                        <a:rPr lang="en-US" dirty="0"/>
                        <a:t>4</a:t>
                      </a:r>
                    </a:p>
                  </a:txBody>
                  <a:tcPr/>
                </a:tc>
                <a:tc>
                  <a:txBody>
                    <a:bodyPr/>
                    <a:lstStyle/>
                    <a:p>
                      <a:r>
                        <a:rPr lang="en-US" dirty="0"/>
                        <a:t>SOFTWARE ENGINEERING MODEL</a:t>
                      </a:r>
                    </a:p>
                  </a:txBody>
                  <a:tcPr/>
                </a:tc>
                <a:tc>
                  <a:txBody>
                    <a:bodyPr/>
                    <a:lstStyle/>
                    <a:p>
                      <a:r>
                        <a:rPr lang="en-US" dirty="0"/>
                        <a:t>7</a:t>
                      </a:r>
                    </a:p>
                  </a:txBody>
                  <a:tcPr/>
                </a:tc>
                <a:extLst>
                  <a:ext uri="{0D108BD9-81ED-4DB2-BD59-A6C34878D82A}">
                    <a16:rowId xmlns:a16="http://schemas.microsoft.com/office/drawing/2014/main" val="670778033"/>
                  </a:ext>
                </a:extLst>
              </a:tr>
              <a:tr h="381809">
                <a:tc>
                  <a:txBody>
                    <a:bodyPr/>
                    <a:lstStyle/>
                    <a:p>
                      <a:r>
                        <a:rPr lang="en-US" dirty="0"/>
                        <a:t>5</a:t>
                      </a:r>
                    </a:p>
                  </a:txBody>
                  <a:tcPr/>
                </a:tc>
                <a:tc>
                  <a:txBody>
                    <a:bodyPr/>
                    <a:lstStyle/>
                    <a:p>
                      <a:r>
                        <a:rPr lang="en-US" dirty="0"/>
                        <a:t>PROJECT SCOPE</a:t>
                      </a:r>
                    </a:p>
                  </a:txBody>
                  <a:tcPr/>
                </a:tc>
                <a:tc>
                  <a:txBody>
                    <a:bodyPr/>
                    <a:lstStyle/>
                    <a:p>
                      <a:r>
                        <a:rPr lang="en-US" dirty="0"/>
                        <a:t>8-9</a:t>
                      </a:r>
                    </a:p>
                  </a:txBody>
                  <a:tcPr/>
                </a:tc>
                <a:extLst>
                  <a:ext uri="{0D108BD9-81ED-4DB2-BD59-A6C34878D82A}">
                    <a16:rowId xmlns:a16="http://schemas.microsoft.com/office/drawing/2014/main" val="4032781756"/>
                  </a:ext>
                </a:extLst>
              </a:tr>
              <a:tr h="381809">
                <a:tc>
                  <a:txBody>
                    <a:bodyPr/>
                    <a:lstStyle/>
                    <a:p>
                      <a:r>
                        <a:rPr lang="en-US" dirty="0"/>
                        <a:t>6 </a:t>
                      </a:r>
                    </a:p>
                  </a:txBody>
                  <a:tcPr/>
                </a:tc>
                <a:tc>
                  <a:txBody>
                    <a:bodyPr/>
                    <a:lstStyle/>
                    <a:p>
                      <a:r>
                        <a:rPr lang="en-US" dirty="0"/>
                        <a:t>HUMAN RESOURCE MANAGEMENT PLAN</a:t>
                      </a:r>
                    </a:p>
                  </a:txBody>
                  <a:tcPr/>
                </a:tc>
                <a:tc>
                  <a:txBody>
                    <a:bodyPr/>
                    <a:lstStyle/>
                    <a:p>
                      <a:r>
                        <a:rPr lang="en-US" dirty="0"/>
                        <a:t>10-12</a:t>
                      </a:r>
                    </a:p>
                  </a:txBody>
                  <a:tcPr/>
                </a:tc>
                <a:extLst>
                  <a:ext uri="{0D108BD9-81ED-4DB2-BD59-A6C34878D82A}">
                    <a16:rowId xmlns:a16="http://schemas.microsoft.com/office/drawing/2014/main" val="1418539604"/>
                  </a:ext>
                </a:extLst>
              </a:tr>
              <a:tr h="381809">
                <a:tc>
                  <a:txBody>
                    <a:bodyPr/>
                    <a:lstStyle/>
                    <a:p>
                      <a:r>
                        <a:rPr lang="en-US" dirty="0"/>
                        <a:t>7</a:t>
                      </a:r>
                    </a:p>
                  </a:txBody>
                  <a:tcPr/>
                </a:tc>
                <a:tc>
                  <a:txBody>
                    <a:bodyPr/>
                    <a:lstStyle/>
                    <a:p>
                      <a:r>
                        <a:rPr lang="en-US" dirty="0"/>
                        <a:t>ROLES AND RESPONSIBILITY MATRIX</a:t>
                      </a:r>
                    </a:p>
                  </a:txBody>
                  <a:tcPr/>
                </a:tc>
                <a:tc>
                  <a:txBody>
                    <a:bodyPr/>
                    <a:lstStyle/>
                    <a:p>
                      <a:r>
                        <a:rPr lang="en-US" dirty="0"/>
                        <a:t>13</a:t>
                      </a:r>
                    </a:p>
                  </a:txBody>
                  <a:tcPr/>
                </a:tc>
                <a:extLst>
                  <a:ext uri="{0D108BD9-81ED-4DB2-BD59-A6C34878D82A}">
                    <a16:rowId xmlns:a16="http://schemas.microsoft.com/office/drawing/2014/main" val="866256503"/>
                  </a:ext>
                </a:extLst>
              </a:tr>
              <a:tr h="381809">
                <a:tc>
                  <a:txBody>
                    <a:bodyPr/>
                    <a:lstStyle/>
                    <a:p>
                      <a:r>
                        <a:rPr lang="en-US" dirty="0"/>
                        <a:t>8</a:t>
                      </a:r>
                    </a:p>
                  </a:txBody>
                  <a:tcPr/>
                </a:tc>
                <a:tc>
                  <a:txBody>
                    <a:bodyPr/>
                    <a:lstStyle/>
                    <a:p>
                      <a:r>
                        <a:rPr lang="en-US" dirty="0"/>
                        <a:t>TIME MANAGEMENT PLAN</a:t>
                      </a:r>
                    </a:p>
                  </a:txBody>
                  <a:tcPr/>
                </a:tc>
                <a:tc>
                  <a:txBody>
                    <a:bodyPr/>
                    <a:lstStyle/>
                    <a:p>
                      <a:r>
                        <a:rPr lang="en-US" dirty="0"/>
                        <a:t>14-16</a:t>
                      </a:r>
                    </a:p>
                  </a:txBody>
                  <a:tcPr/>
                </a:tc>
                <a:extLst>
                  <a:ext uri="{0D108BD9-81ED-4DB2-BD59-A6C34878D82A}">
                    <a16:rowId xmlns:a16="http://schemas.microsoft.com/office/drawing/2014/main" val="3417449741"/>
                  </a:ext>
                </a:extLst>
              </a:tr>
              <a:tr h="381809">
                <a:tc>
                  <a:txBody>
                    <a:bodyPr/>
                    <a:lstStyle/>
                    <a:p>
                      <a:r>
                        <a:rPr lang="en-US" dirty="0"/>
                        <a:t>9</a:t>
                      </a:r>
                    </a:p>
                  </a:txBody>
                  <a:tcPr/>
                </a:tc>
                <a:tc>
                  <a:txBody>
                    <a:bodyPr/>
                    <a:lstStyle/>
                    <a:p>
                      <a:r>
                        <a:rPr lang="en-US" dirty="0"/>
                        <a:t>COST MANAGEMENT PLAN</a:t>
                      </a:r>
                    </a:p>
                  </a:txBody>
                  <a:tcPr/>
                </a:tc>
                <a:tc>
                  <a:txBody>
                    <a:bodyPr/>
                    <a:lstStyle/>
                    <a:p>
                      <a:r>
                        <a:rPr lang="en-US" dirty="0"/>
                        <a:t>17-19</a:t>
                      </a:r>
                    </a:p>
                  </a:txBody>
                  <a:tcPr/>
                </a:tc>
                <a:extLst>
                  <a:ext uri="{0D108BD9-81ED-4DB2-BD59-A6C34878D82A}">
                    <a16:rowId xmlns:a16="http://schemas.microsoft.com/office/drawing/2014/main" val="1382348010"/>
                  </a:ext>
                </a:extLst>
              </a:tr>
              <a:tr h="381809">
                <a:tc>
                  <a:txBody>
                    <a:bodyPr/>
                    <a:lstStyle/>
                    <a:p>
                      <a:r>
                        <a:rPr lang="en-US" dirty="0"/>
                        <a:t>10</a:t>
                      </a:r>
                    </a:p>
                  </a:txBody>
                  <a:tcPr/>
                </a:tc>
                <a:tc>
                  <a:txBody>
                    <a:bodyPr/>
                    <a:lstStyle/>
                    <a:p>
                      <a:r>
                        <a:rPr lang="en-US" dirty="0"/>
                        <a:t>RISK MANAGEMENT PLAN</a:t>
                      </a:r>
                    </a:p>
                  </a:txBody>
                  <a:tcPr/>
                </a:tc>
                <a:tc>
                  <a:txBody>
                    <a:bodyPr/>
                    <a:lstStyle/>
                    <a:p>
                      <a:r>
                        <a:rPr lang="en-US" dirty="0"/>
                        <a:t>20-23</a:t>
                      </a:r>
                    </a:p>
                  </a:txBody>
                  <a:tcPr/>
                </a:tc>
                <a:extLst>
                  <a:ext uri="{0D108BD9-81ED-4DB2-BD59-A6C34878D82A}">
                    <a16:rowId xmlns:a16="http://schemas.microsoft.com/office/drawing/2014/main" val="1475912869"/>
                  </a:ext>
                </a:extLst>
              </a:tr>
              <a:tr h="381809">
                <a:tc>
                  <a:txBody>
                    <a:bodyPr/>
                    <a:lstStyle/>
                    <a:p>
                      <a:r>
                        <a:rPr lang="en-US" dirty="0"/>
                        <a:t>11</a:t>
                      </a:r>
                    </a:p>
                  </a:txBody>
                  <a:tcPr/>
                </a:tc>
                <a:tc>
                  <a:txBody>
                    <a:bodyPr/>
                    <a:lstStyle/>
                    <a:p>
                      <a:r>
                        <a:rPr lang="en-US" dirty="0"/>
                        <a:t>FP &amp; LOC BASED ESTIMATION</a:t>
                      </a:r>
                    </a:p>
                  </a:txBody>
                  <a:tcPr/>
                </a:tc>
                <a:tc>
                  <a:txBody>
                    <a:bodyPr/>
                    <a:lstStyle/>
                    <a:p>
                      <a:r>
                        <a:rPr lang="en-US" dirty="0"/>
                        <a:t>24-25</a:t>
                      </a:r>
                    </a:p>
                  </a:txBody>
                  <a:tcPr/>
                </a:tc>
                <a:extLst>
                  <a:ext uri="{0D108BD9-81ED-4DB2-BD59-A6C34878D82A}">
                    <a16:rowId xmlns:a16="http://schemas.microsoft.com/office/drawing/2014/main" val="367417869"/>
                  </a:ext>
                </a:extLst>
              </a:tr>
              <a:tr h="381809">
                <a:tc>
                  <a:txBody>
                    <a:bodyPr/>
                    <a:lstStyle/>
                    <a:p>
                      <a:r>
                        <a:rPr lang="en-US" dirty="0"/>
                        <a:t>12</a:t>
                      </a:r>
                    </a:p>
                  </a:txBody>
                  <a:tcPr/>
                </a:tc>
                <a:tc>
                  <a:txBody>
                    <a:bodyPr/>
                    <a:lstStyle/>
                    <a:p>
                      <a:r>
                        <a:rPr lang="en-US" dirty="0"/>
                        <a:t>STATEMENT OF WORK</a:t>
                      </a:r>
                    </a:p>
                  </a:txBody>
                  <a:tcPr/>
                </a:tc>
                <a:tc>
                  <a:txBody>
                    <a:bodyPr/>
                    <a:lstStyle/>
                    <a:p>
                      <a:r>
                        <a:rPr lang="en-US" dirty="0"/>
                        <a:t>27-28</a:t>
                      </a:r>
                    </a:p>
                  </a:txBody>
                  <a:tcPr/>
                </a:tc>
                <a:extLst>
                  <a:ext uri="{0D108BD9-81ED-4DB2-BD59-A6C34878D82A}">
                    <a16:rowId xmlns:a16="http://schemas.microsoft.com/office/drawing/2014/main" val="2925354963"/>
                  </a:ext>
                </a:extLst>
              </a:tr>
              <a:tr h="381809">
                <a:tc>
                  <a:txBody>
                    <a:bodyPr/>
                    <a:lstStyle/>
                    <a:p>
                      <a:r>
                        <a:rPr lang="en-US" dirty="0"/>
                        <a:t>13</a:t>
                      </a:r>
                    </a:p>
                  </a:txBody>
                  <a:tcPr/>
                </a:tc>
                <a:tc>
                  <a:txBody>
                    <a:bodyPr/>
                    <a:lstStyle/>
                    <a:p>
                      <a:r>
                        <a:rPr lang="en-US" dirty="0"/>
                        <a:t>REQUEST FOR PROPOSAL</a:t>
                      </a:r>
                    </a:p>
                  </a:txBody>
                  <a:tcPr/>
                </a:tc>
                <a:tc>
                  <a:txBody>
                    <a:bodyPr/>
                    <a:lstStyle/>
                    <a:p>
                      <a:r>
                        <a:rPr lang="en-US" dirty="0"/>
                        <a:t>29-31</a:t>
                      </a:r>
                    </a:p>
                  </a:txBody>
                  <a:tcPr/>
                </a:tc>
                <a:extLst>
                  <a:ext uri="{0D108BD9-81ED-4DB2-BD59-A6C34878D82A}">
                    <a16:rowId xmlns:a16="http://schemas.microsoft.com/office/drawing/2014/main" val="2722721236"/>
                  </a:ext>
                </a:extLst>
              </a:tr>
            </a:tbl>
          </a:graphicData>
        </a:graphic>
      </p:graphicFrame>
      <p:sp>
        <p:nvSpPr>
          <p:cNvPr id="3" name="Slide Number Placeholder 2">
            <a:extLst>
              <a:ext uri="{FF2B5EF4-FFF2-40B4-BE49-F238E27FC236}">
                <a16:creationId xmlns:a16="http://schemas.microsoft.com/office/drawing/2014/main" id="{8E2B987E-D31D-1F64-F3EF-7CEECB0B0606}"/>
              </a:ext>
            </a:extLst>
          </p:cNvPr>
          <p:cNvSpPr>
            <a:spLocks noGrp="1"/>
          </p:cNvSpPr>
          <p:nvPr>
            <p:ph type="sldNum" sz="quarter" idx="12"/>
          </p:nvPr>
        </p:nvSpPr>
        <p:spPr/>
        <p:txBody>
          <a:bodyPr/>
          <a:lstStyle/>
          <a:p>
            <a:fld id="{3A98EE3D-8CD1-4C3F-BD1C-C98C9596463C}" type="slidenum">
              <a:rPr lang="en-US" smtClean="0"/>
              <a:t>2</a:t>
            </a:fld>
            <a:endParaRPr lang="en-US" dirty="0"/>
          </a:p>
        </p:txBody>
      </p:sp>
    </p:spTree>
    <p:extLst>
      <p:ext uri="{BB962C8B-B14F-4D97-AF65-F5344CB8AC3E}">
        <p14:creationId xmlns:p14="http://schemas.microsoft.com/office/powerpoint/2010/main" val="17399824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1B8E2-2A0B-6455-0E00-55DE2DD0FF4E}"/>
              </a:ext>
            </a:extLst>
          </p:cNvPr>
          <p:cNvSpPr>
            <a:spLocks noGrp="1"/>
          </p:cNvSpPr>
          <p:nvPr>
            <p:ph type="title"/>
          </p:nvPr>
        </p:nvSpPr>
        <p:spPr>
          <a:xfrm>
            <a:off x="913774" y="457153"/>
            <a:ext cx="10364451" cy="663436"/>
          </a:xfrm>
        </p:spPr>
        <p:txBody>
          <a:bodyPr/>
          <a:lstStyle/>
          <a:p>
            <a:r>
              <a:rPr lang="en-US" dirty="0"/>
              <a:t>TYPES OF RISKS</a:t>
            </a:r>
          </a:p>
        </p:txBody>
      </p:sp>
      <p:pic>
        <p:nvPicPr>
          <p:cNvPr id="3" name="Picture 2">
            <a:extLst>
              <a:ext uri="{FF2B5EF4-FFF2-40B4-BE49-F238E27FC236}">
                <a16:creationId xmlns:a16="http://schemas.microsoft.com/office/drawing/2014/main" id="{87ED5CBE-A864-3791-0F77-3ACC46299041}"/>
              </a:ext>
            </a:extLst>
          </p:cNvPr>
          <p:cNvPicPr>
            <a:picLocks noChangeAspect="1"/>
          </p:cNvPicPr>
          <p:nvPr/>
        </p:nvPicPr>
        <p:blipFill>
          <a:blip r:embed="rId2"/>
          <a:stretch>
            <a:fillRect/>
          </a:stretch>
        </p:blipFill>
        <p:spPr>
          <a:xfrm>
            <a:off x="1183341" y="1188314"/>
            <a:ext cx="10004612" cy="5472461"/>
          </a:xfrm>
          <a:prstGeom prst="rect">
            <a:avLst/>
          </a:prstGeom>
        </p:spPr>
      </p:pic>
      <p:sp>
        <p:nvSpPr>
          <p:cNvPr id="4" name="Slide Number Placeholder 3">
            <a:extLst>
              <a:ext uri="{FF2B5EF4-FFF2-40B4-BE49-F238E27FC236}">
                <a16:creationId xmlns:a16="http://schemas.microsoft.com/office/drawing/2014/main" id="{4F99A87F-0746-9799-1696-3367EFE26844}"/>
              </a:ext>
            </a:extLst>
          </p:cNvPr>
          <p:cNvSpPr>
            <a:spLocks noGrp="1"/>
          </p:cNvSpPr>
          <p:nvPr>
            <p:ph type="sldNum" sz="quarter" idx="12"/>
          </p:nvPr>
        </p:nvSpPr>
        <p:spPr/>
        <p:txBody>
          <a:bodyPr/>
          <a:lstStyle/>
          <a:p>
            <a:fld id="{3A98EE3D-8CD1-4C3F-BD1C-C98C9596463C}" type="slidenum">
              <a:rPr lang="en-US" smtClean="0"/>
              <a:t>20</a:t>
            </a:fld>
            <a:endParaRPr lang="en-US" dirty="0"/>
          </a:p>
        </p:txBody>
      </p:sp>
    </p:spTree>
    <p:extLst>
      <p:ext uri="{BB962C8B-B14F-4D97-AF65-F5344CB8AC3E}">
        <p14:creationId xmlns:p14="http://schemas.microsoft.com/office/powerpoint/2010/main" val="22903855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DF3D4-6FFF-86E7-9CDE-B85F683F3C06}"/>
              </a:ext>
            </a:extLst>
          </p:cNvPr>
          <p:cNvSpPr>
            <a:spLocks noGrp="1"/>
          </p:cNvSpPr>
          <p:nvPr>
            <p:ph type="title"/>
          </p:nvPr>
        </p:nvSpPr>
        <p:spPr>
          <a:xfrm>
            <a:off x="1012387" y="349576"/>
            <a:ext cx="10364451" cy="708259"/>
          </a:xfrm>
        </p:spPr>
        <p:txBody>
          <a:bodyPr/>
          <a:lstStyle/>
          <a:p>
            <a:r>
              <a:rPr lang="en-US" dirty="0"/>
              <a:t>RISK MANAGEMENT PLAN</a:t>
            </a:r>
          </a:p>
        </p:txBody>
      </p:sp>
      <p:pic>
        <p:nvPicPr>
          <p:cNvPr id="4" name="Picture 3">
            <a:extLst>
              <a:ext uri="{FF2B5EF4-FFF2-40B4-BE49-F238E27FC236}">
                <a16:creationId xmlns:a16="http://schemas.microsoft.com/office/drawing/2014/main" id="{C8CB9331-8E4C-9506-91C4-C6E4C23D84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4682" y="1407459"/>
            <a:ext cx="8130989" cy="4876800"/>
          </a:xfrm>
          <a:prstGeom prst="rect">
            <a:avLst/>
          </a:prstGeom>
        </p:spPr>
      </p:pic>
      <p:sp>
        <p:nvSpPr>
          <p:cNvPr id="5" name="Slide Number Placeholder 4">
            <a:extLst>
              <a:ext uri="{FF2B5EF4-FFF2-40B4-BE49-F238E27FC236}">
                <a16:creationId xmlns:a16="http://schemas.microsoft.com/office/drawing/2014/main" id="{EDEE5C82-97E1-1A08-46BB-35E1554697C6}"/>
              </a:ext>
            </a:extLst>
          </p:cNvPr>
          <p:cNvSpPr>
            <a:spLocks noGrp="1"/>
          </p:cNvSpPr>
          <p:nvPr>
            <p:ph type="sldNum" sz="quarter" idx="12"/>
          </p:nvPr>
        </p:nvSpPr>
        <p:spPr/>
        <p:txBody>
          <a:bodyPr/>
          <a:lstStyle/>
          <a:p>
            <a:fld id="{3A98EE3D-8CD1-4C3F-BD1C-C98C9596463C}" type="slidenum">
              <a:rPr lang="en-US" smtClean="0"/>
              <a:t>21</a:t>
            </a:fld>
            <a:endParaRPr lang="en-US" dirty="0"/>
          </a:p>
        </p:txBody>
      </p:sp>
    </p:spTree>
    <p:extLst>
      <p:ext uri="{BB962C8B-B14F-4D97-AF65-F5344CB8AC3E}">
        <p14:creationId xmlns:p14="http://schemas.microsoft.com/office/powerpoint/2010/main" val="17696460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5427D-7750-4B65-BFD5-7B8D8E857B1D}"/>
              </a:ext>
            </a:extLst>
          </p:cNvPr>
          <p:cNvSpPr>
            <a:spLocks noGrp="1"/>
          </p:cNvSpPr>
          <p:nvPr>
            <p:ph type="title"/>
          </p:nvPr>
        </p:nvSpPr>
        <p:spPr>
          <a:xfrm>
            <a:off x="913774" y="448189"/>
            <a:ext cx="10364451" cy="645506"/>
          </a:xfrm>
        </p:spPr>
        <p:txBody>
          <a:bodyPr/>
          <a:lstStyle/>
          <a:p>
            <a:r>
              <a:rPr lang="en-US" dirty="0"/>
              <a:t>Project risk graphs</a:t>
            </a:r>
          </a:p>
        </p:txBody>
      </p:sp>
      <p:pic>
        <p:nvPicPr>
          <p:cNvPr id="4" name="Picture 3">
            <a:extLst>
              <a:ext uri="{FF2B5EF4-FFF2-40B4-BE49-F238E27FC236}">
                <a16:creationId xmlns:a16="http://schemas.microsoft.com/office/drawing/2014/main" id="{5C180CB5-8053-ABCE-15A2-0CA776F6E4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9506" y="1234248"/>
            <a:ext cx="9224682" cy="5399633"/>
          </a:xfrm>
          <a:prstGeom prst="rect">
            <a:avLst/>
          </a:prstGeom>
        </p:spPr>
      </p:pic>
      <p:sp>
        <p:nvSpPr>
          <p:cNvPr id="5" name="Slide Number Placeholder 4">
            <a:extLst>
              <a:ext uri="{FF2B5EF4-FFF2-40B4-BE49-F238E27FC236}">
                <a16:creationId xmlns:a16="http://schemas.microsoft.com/office/drawing/2014/main" id="{E51A70D4-EC6E-7F77-06D6-CB322628EC1C}"/>
              </a:ext>
            </a:extLst>
          </p:cNvPr>
          <p:cNvSpPr>
            <a:spLocks noGrp="1"/>
          </p:cNvSpPr>
          <p:nvPr>
            <p:ph type="sldNum" sz="quarter" idx="12"/>
          </p:nvPr>
        </p:nvSpPr>
        <p:spPr/>
        <p:txBody>
          <a:bodyPr/>
          <a:lstStyle/>
          <a:p>
            <a:fld id="{3A98EE3D-8CD1-4C3F-BD1C-C98C9596463C}" type="slidenum">
              <a:rPr lang="en-US" smtClean="0"/>
              <a:t>22</a:t>
            </a:fld>
            <a:endParaRPr lang="en-US" dirty="0"/>
          </a:p>
        </p:txBody>
      </p:sp>
    </p:spTree>
    <p:extLst>
      <p:ext uri="{BB962C8B-B14F-4D97-AF65-F5344CB8AC3E}">
        <p14:creationId xmlns:p14="http://schemas.microsoft.com/office/powerpoint/2010/main" val="37568601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49AF5-7794-1AFF-01F6-A9DA3447006C}"/>
              </a:ext>
            </a:extLst>
          </p:cNvPr>
          <p:cNvSpPr>
            <a:spLocks noGrp="1"/>
          </p:cNvSpPr>
          <p:nvPr>
            <p:ph type="title"/>
          </p:nvPr>
        </p:nvSpPr>
        <p:spPr>
          <a:xfrm>
            <a:off x="913774" y="457153"/>
            <a:ext cx="10364451" cy="717224"/>
          </a:xfrm>
        </p:spPr>
        <p:txBody>
          <a:bodyPr/>
          <a:lstStyle/>
          <a:p>
            <a:r>
              <a:rPr lang="en-US" dirty="0"/>
              <a:t>Risk exposure table</a:t>
            </a:r>
          </a:p>
        </p:txBody>
      </p:sp>
      <p:pic>
        <p:nvPicPr>
          <p:cNvPr id="4" name="Picture 3">
            <a:extLst>
              <a:ext uri="{FF2B5EF4-FFF2-40B4-BE49-F238E27FC236}">
                <a16:creationId xmlns:a16="http://schemas.microsoft.com/office/drawing/2014/main" id="{1D929776-7682-A77E-30DA-C92EEE8E37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2965" y="1462658"/>
            <a:ext cx="8238565" cy="5144329"/>
          </a:xfrm>
          <a:prstGeom prst="rect">
            <a:avLst/>
          </a:prstGeom>
        </p:spPr>
      </p:pic>
      <p:sp>
        <p:nvSpPr>
          <p:cNvPr id="5" name="Slide Number Placeholder 4">
            <a:extLst>
              <a:ext uri="{FF2B5EF4-FFF2-40B4-BE49-F238E27FC236}">
                <a16:creationId xmlns:a16="http://schemas.microsoft.com/office/drawing/2014/main" id="{1E47312B-4A40-8E9C-CEB8-C137FA0B271A}"/>
              </a:ext>
            </a:extLst>
          </p:cNvPr>
          <p:cNvSpPr>
            <a:spLocks noGrp="1"/>
          </p:cNvSpPr>
          <p:nvPr>
            <p:ph type="sldNum" sz="quarter" idx="12"/>
          </p:nvPr>
        </p:nvSpPr>
        <p:spPr/>
        <p:txBody>
          <a:bodyPr/>
          <a:lstStyle/>
          <a:p>
            <a:fld id="{3A98EE3D-8CD1-4C3F-BD1C-C98C9596463C}" type="slidenum">
              <a:rPr lang="en-US" smtClean="0"/>
              <a:t>23</a:t>
            </a:fld>
            <a:endParaRPr lang="en-US" dirty="0"/>
          </a:p>
        </p:txBody>
      </p:sp>
    </p:spTree>
    <p:extLst>
      <p:ext uri="{BB962C8B-B14F-4D97-AF65-F5344CB8AC3E}">
        <p14:creationId xmlns:p14="http://schemas.microsoft.com/office/powerpoint/2010/main" val="37972904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EEBAF-B8CD-F9AB-CAB1-FC7CEA4E49B3}"/>
              </a:ext>
            </a:extLst>
          </p:cNvPr>
          <p:cNvSpPr>
            <a:spLocks noGrp="1"/>
          </p:cNvSpPr>
          <p:nvPr>
            <p:ph type="title"/>
          </p:nvPr>
        </p:nvSpPr>
        <p:spPr>
          <a:xfrm>
            <a:off x="913775" y="618518"/>
            <a:ext cx="10364451" cy="582754"/>
          </a:xfrm>
        </p:spPr>
        <p:txBody>
          <a:bodyPr>
            <a:normAutofit fontScale="90000"/>
          </a:bodyPr>
          <a:lstStyle/>
          <a:p>
            <a:r>
              <a:rPr lang="en-US" dirty="0"/>
              <a:t>FUNCTION-POINT</a:t>
            </a:r>
          </a:p>
        </p:txBody>
      </p:sp>
      <p:pic>
        <p:nvPicPr>
          <p:cNvPr id="6" name="Picture 5">
            <a:extLst>
              <a:ext uri="{FF2B5EF4-FFF2-40B4-BE49-F238E27FC236}">
                <a16:creationId xmlns:a16="http://schemas.microsoft.com/office/drawing/2014/main" id="{229BCC0A-644B-1488-6EAC-3E9C5ADBFD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0824" y="1428576"/>
            <a:ext cx="7799293" cy="4810906"/>
          </a:xfrm>
          <a:prstGeom prst="rect">
            <a:avLst/>
          </a:prstGeom>
        </p:spPr>
      </p:pic>
      <p:sp>
        <p:nvSpPr>
          <p:cNvPr id="7" name="Slide Number Placeholder 6">
            <a:extLst>
              <a:ext uri="{FF2B5EF4-FFF2-40B4-BE49-F238E27FC236}">
                <a16:creationId xmlns:a16="http://schemas.microsoft.com/office/drawing/2014/main" id="{556CEF85-063D-5982-C0C5-BE068151486D}"/>
              </a:ext>
            </a:extLst>
          </p:cNvPr>
          <p:cNvSpPr>
            <a:spLocks noGrp="1"/>
          </p:cNvSpPr>
          <p:nvPr>
            <p:ph type="sldNum" sz="quarter" idx="12"/>
          </p:nvPr>
        </p:nvSpPr>
        <p:spPr/>
        <p:txBody>
          <a:bodyPr/>
          <a:lstStyle/>
          <a:p>
            <a:fld id="{3A98EE3D-8CD1-4C3F-BD1C-C98C9596463C}" type="slidenum">
              <a:rPr lang="en-US" smtClean="0"/>
              <a:t>24</a:t>
            </a:fld>
            <a:endParaRPr lang="en-US" dirty="0"/>
          </a:p>
        </p:txBody>
      </p:sp>
    </p:spTree>
    <p:extLst>
      <p:ext uri="{BB962C8B-B14F-4D97-AF65-F5344CB8AC3E}">
        <p14:creationId xmlns:p14="http://schemas.microsoft.com/office/powerpoint/2010/main" val="27905138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40A83-75D1-6260-9795-6A96F8A5E462}"/>
              </a:ext>
            </a:extLst>
          </p:cNvPr>
          <p:cNvSpPr>
            <a:spLocks noGrp="1"/>
          </p:cNvSpPr>
          <p:nvPr>
            <p:ph type="title"/>
          </p:nvPr>
        </p:nvSpPr>
        <p:spPr>
          <a:xfrm>
            <a:off x="913775" y="618518"/>
            <a:ext cx="10364451" cy="609648"/>
          </a:xfrm>
        </p:spPr>
        <p:txBody>
          <a:bodyPr/>
          <a:lstStyle/>
          <a:p>
            <a:r>
              <a:rPr lang="en-US" dirty="0"/>
              <a:t>Lines-of-code estimation</a:t>
            </a:r>
          </a:p>
        </p:txBody>
      </p:sp>
      <p:pic>
        <p:nvPicPr>
          <p:cNvPr id="4" name="Picture 3">
            <a:extLst>
              <a:ext uri="{FF2B5EF4-FFF2-40B4-BE49-F238E27FC236}">
                <a16:creationId xmlns:a16="http://schemas.microsoft.com/office/drawing/2014/main" id="{476179EC-E7C3-5458-ACB2-4520C0106B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0140" y="1210237"/>
            <a:ext cx="7602071" cy="5280209"/>
          </a:xfrm>
          <a:prstGeom prst="rect">
            <a:avLst/>
          </a:prstGeom>
        </p:spPr>
      </p:pic>
      <p:sp>
        <p:nvSpPr>
          <p:cNvPr id="5" name="Slide Number Placeholder 4">
            <a:extLst>
              <a:ext uri="{FF2B5EF4-FFF2-40B4-BE49-F238E27FC236}">
                <a16:creationId xmlns:a16="http://schemas.microsoft.com/office/drawing/2014/main" id="{80038043-969B-95FD-000A-BA88618DFA6D}"/>
              </a:ext>
            </a:extLst>
          </p:cNvPr>
          <p:cNvSpPr>
            <a:spLocks noGrp="1"/>
          </p:cNvSpPr>
          <p:nvPr>
            <p:ph type="sldNum" sz="quarter" idx="12"/>
          </p:nvPr>
        </p:nvSpPr>
        <p:spPr/>
        <p:txBody>
          <a:bodyPr/>
          <a:lstStyle/>
          <a:p>
            <a:fld id="{3A98EE3D-8CD1-4C3F-BD1C-C98C9596463C}" type="slidenum">
              <a:rPr lang="en-US" smtClean="0"/>
              <a:t>25</a:t>
            </a:fld>
            <a:endParaRPr lang="en-US" dirty="0"/>
          </a:p>
        </p:txBody>
      </p:sp>
    </p:spTree>
    <p:extLst>
      <p:ext uri="{BB962C8B-B14F-4D97-AF65-F5344CB8AC3E}">
        <p14:creationId xmlns:p14="http://schemas.microsoft.com/office/powerpoint/2010/main" val="33808213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46777-DBC5-9D89-1328-C65AC0710C5F}"/>
              </a:ext>
            </a:extLst>
          </p:cNvPr>
          <p:cNvSpPr>
            <a:spLocks noGrp="1"/>
          </p:cNvSpPr>
          <p:nvPr>
            <p:ph type="title"/>
          </p:nvPr>
        </p:nvSpPr>
        <p:spPr>
          <a:xfrm>
            <a:off x="671728" y="268894"/>
            <a:ext cx="10364451" cy="708259"/>
          </a:xfrm>
        </p:spPr>
        <p:txBody>
          <a:bodyPr/>
          <a:lstStyle/>
          <a:p>
            <a:r>
              <a:rPr lang="en-US" dirty="0"/>
              <a:t>EMV DECISION TREE</a:t>
            </a:r>
          </a:p>
        </p:txBody>
      </p:sp>
      <p:pic>
        <p:nvPicPr>
          <p:cNvPr id="4" name="Picture 3">
            <a:extLst>
              <a:ext uri="{FF2B5EF4-FFF2-40B4-BE49-F238E27FC236}">
                <a16:creationId xmlns:a16="http://schemas.microsoft.com/office/drawing/2014/main" id="{61BC99AF-22BE-ADBD-4F56-311F626BCD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1271" y="1147482"/>
            <a:ext cx="9529481" cy="5550019"/>
          </a:xfrm>
          <a:prstGeom prst="rect">
            <a:avLst/>
          </a:prstGeom>
          <a:ln>
            <a:noFill/>
          </a:ln>
          <a:effectLst>
            <a:outerShdw blurRad="190500" algn="tl" rotWithShape="0">
              <a:srgbClr val="000000">
                <a:alpha val="70000"/>
              </a:srgbClr>
            </a:outerShdw>
          </a:effectLst>
        </p:spPr>
      </p:pic>
      <p:sp>
        <p:nvSpPr>
          <p:cNvPr id="5" name="Slide Number Placeholder 4">
            <a:extLst>
              <a:ext uri="{FF2B5EF4-FFF2-40B4-BE49-F238E27FC236}">
                <a16:creationId xmlns:a16="http://schemas.microsoft.com/office/drawing/2014/main" id="{7941FC53-1C42-B6A2-4730-77DE94394208}"/>
              </a:ext>
            </a:extLst>
          </p:cNvPr>
          <p:cNvSpPr>
            <a:spLocks noGrp="1"/>
          </p:cNvSpPr>
          <p:nvPr>
            <p:ph type="sldNum" sz="quarter" idx="12"/>
          </p:nvPr>
        </p:nvSpPr>
        <p:spPr/>
        <p:txBody>
          <a:bodyPr/>
          <a:lstStyle/>
          <a:p>
            <a:fld id="{3A98EE3D-8CD1-4C3F-BD1C-C98C9596463C}" type="slidenum">
              <a:rPr lang="en-US" smtClean="0"/>
              <a:t>26</a:t>
            </a:fld>
            <a:endParaRPr lang="en-US" dirty="0"/>
          </a:p>
        </p:txBody>
      </p:sp>
    </p:spTree>
    <p:extLst>
      <p:ext uri="{BB962C8B-B14F-4D97-AF65-F5344CB8AC3E}">
        <p14:creationId xmlns:p14="http://schemas.microsoft.com/office/powerpoint/2010/main" val="1226330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72CFC-E0D5-3FC7-4464-DE486AFF336E}"/>
              </a:ext>
            </a:extLst>
          </p:cNvPr>
          <p:cNvSpPr>
            <a:spLocks noGrp="1"/>
          </p:cNvSpPr>
          <p:nvPr>
            <p:ph type="title"/>
          </p:nvPr>
        </p:nvSpPr>
        <p:spPr>
          <a:xfrm>
            <a:off x="913149" y="98565"/>
            <a:ext cx="10364451" cy="511036"/>
          </a:xfrm>
        </p:spPr>
        <p:txBody>
          <a:bodyPr>
            <a:normAutofit fontScale="90000"/>
          </a:bodyPr>
          <a:lstStyle/>
          <a:p>
            <a:r>
              <a:rPr lang="en-US" dirty="0"/>
              <a:t>STATEMENT OF WORK</a:t>
            </a:r>
          </a:p>
        </p:txBody>
      </p:sp>
      <p:sp>
        <p:nvSpPr>
          <p:cNvPr id="3" name="Content Placeholder 2">
            <a:extLst>
              <a:ext uri="{FF2B5EF4-FFF2-40B4-BE49-F238E27FC236}">
                <a16:creationId xmlns:a16="http://schemas.microsoft.com/office/drawing/2014/main" id="{356FB4FB-C709-FB02-0EE5-D1D9F72E08C1}"/>
              </a:ext>
            </a:extLst>
          </p:cNvPr>
          <p:cNvSpPr>
            <a:spLocks noGrp="1"/>
          </p:cNvSpPr>
          <p:nvPr>
            <p:ph sz="quarter" idx="13"/>
          </p:nvPr>
        </p:nvSpPr>
        <p:spPr>
          <a:xfrm>
            <a:off x="913774" y="850232"/>
            <a:ext cx="10363826" cy="4940967"/>
          </a:xfrm>
        </p:spPr>
        <p:txBody>
          <a:bodyPr>
            <a:normAutofit fontScale="85000" lnSpcReduction="20000"/>
          </a:bodyPr>
          <a:lstStyle/>
          <a:p>
            <a:r>
              <a:rPr lang="en-US" b="1" dirty="0">
                <a:solidFill>
                  <a:schemeClr val="accent1"/>
                </a:solidFill>
              </a:rPr>
              <a:t>TITLE :</a:t>
            </a:r>
          </a:p>
          <a:p>
            <a:pPr marL="0" indent="0">
              <a:buNone/>
            </a:pPr>
            <a:r>
              <a:rPr lang="en-US" b="1" dirty="0">
                <a:solidFill>
                  <a:schemeClr val="accent1"/>
                </a:solidFill>
              </a:rPr>
              <a:t>	</a:t>
            </a:r>
            <a:r>
              <a:rPr lang="en-US" b="1" dirty="0"/>
              <a:t>RISK MANAGEMENT SOFTWARE SYSTEM</a:t>
            </a:r>
          </a:p>
          <a:p>
            <a:r>
              <a:rPr lang="en-US" b="1" dirty="0">
                <a:solidFill>
                  <a:schemeClr val="accent1"/>
                </a:solidFill>
              </a:rPr>
              <a:t>INTRODUCTION :</a:t>
            </a:r>
          </a:p>
          <a:p>
            <a:pPr marL="0" indent="0">
              <a:buNone/>
            </a:pPr>
            <a:r>
              <a:rPr lang="en-US" b="1" dirty="0">
                <a:solidFill>
                  <a:schemeClr val="accent1"/>
                </a:solidFill>
              </a:rPr>
              <a:t>	</a:t>
            </a:r>
            <a:r>
              <a:rPr lang="en-US" sz="1200" b="1" i="0" dirty="0">
                <a:solidFill>
                  <a:srgbClr val="202124"/>
                </a:solidFill>
                <a:effectLst/>
                <a:latin typeface="Roboto" panose="02000000000000000000" pitchFamily="2" charset="0"/>
              </a:rPr>
              <a:t>Risk management software helps you identify, assess, and document risks associated with running various business processes and IT assets, communicate about risks, and efficiently manage risk mitigation tasks.</a:t>
            </a:r>
          </a:p>
          <a:p>
            <a:r>
              <a:rPr lang="en-US" sz="2200" b="1" i="0" dirty="0">
                <a:solidFill>
                  <a:schemeClr val="accent1"/>
                </a:solidFill>
                <a:effectLst/>
                <a:latin typeface="Roboto" panose="02000000000000000000" pitchFamily="2" charset="0"/>
              </a:rPr>
              <a:t>OBJECTIVES :</a:t>
            </a:r>
          </a:p>
          <a:p>
            <a:pPr marL="0" indent="0">
              <a:buNone/>
            </a:pPr>
            <a:r>
              <a:rPr lang="en-US" sz="2200" b="1" i="0" dirty="0">
                <a:solidFill>
                  <a:schemeClr val="accent1"/>
                </a:solidFill>
                <a:effectLst/>
                <a:latin typeface="Roboto" panose="02000000000000000000" pitchFamily="2" charset="0"/>
              </a:rPr>
              <a:t>  	</a:t>
            </a:r>
            <a:r>
              <a:rPr lang="en-US" sz="1200" b="1" i="0" dirty="0">
                <a:effectLst/>
                <a:latin typeface="Roboto" panose="02000000000000000000" pitchFamily="2" charset="0"/>
              </a:rPr>
              <a:t>Main objectives of rms system are to predict, monitor</a:t>
            </a:r>
            <a:r>
              <a:rPr lang="en-US" sz="1200" b="1" dirty="0">
                <a:latin typeface="Roboto" panose="02000000000000000000" pitchFamily="2" charset="0"/>
              </a:rPr>
              <a:t>, review and track the risks of the on-going project and report the risks as                       required.</a:t>
            </a:r>
            <a:endParaRPr lang="en-US" sz="2200" b="1" i="0" dirty="0">
              <a:solidFill>
                <a:schemeClr val="accent1"/>
              </a:solidFill>
              <a:effectLst/>
              <a:latin typeface="Roboto" panose="02000000000000000000" pitchFamily="2" charset="0"/>
            </a:endParaRPr>
          </a:p>
          <a:p>
            <a:r>
              <a:rPr lang="en-US" b="1" dirty="0">
                <a:solidFill>
                  <a:schemeClr val="accent1"/>
                </a:solidFill>
                <a:latin typeface="Roboto" panose="02000000000000000000" pitchFamily="2" charset="0"/>
              </a:rPr>
              <a:t>MILESTONES :</a:t>
            </a:r>
          </a:p>
          <a:p>
            <a:pPr marL="0" indent="0">
              <a:buNone/>
            </a:pPr>
            <a:endParaRPr lang="en-US" b="1" dirty="0">
              <a:solidFill>
                <a:schemeClr val="accent1"/>
              </a:solidFill>
              <a:latin typeface="Roboto" panose="02000000000000000000" pitchFamily="2" charset="0"/>
            </a:endParaRPr>
          </a:p>
          <a:p>
            <a:endParaRPr lang="en-US" sz="1200" b="1" i="0" dirty="0">
              <a:solidFill>
                <a:srgbClr val="202124"/>
              </a:solidFill>
              <a:effectLst/>
              <a:latin typeface="Roboto" panose="02000000000000000000" pitchFamily="2" charset="0"/>
            </a:endParaRPr>
          </a:p>
          <a:p>
            <a:pPr marL="0" indent="0">
              <a:buNone/>
            </a:pPr>
            <a:endParaRPr lang="en-US" b="1" dirty="0">
              <a:solidFill>
                <a:schemeClr val="accent1"/>
              </a:solidFill>
            </a:endParaRPr>
          </a:p>
          <a:p>
            <a:endParaRPr lang="en-US" b="1" dirty="0">
              <a:solidFill>
                <a:schemeClr val="accent1"/>
              </a:solidFill>
            </a:endParaRPr>
          </a:p>
          <a:p>
            <a:pPr marL="0" indent="0">
              <a:buNone/>
            </a:pPr>
            <a:r>
              <a:rPr lang="en-US" b="1" dirty="0">
                <a:solidFill>
                  <a:schemeClr val="accent1"/>
                </a:solidFill>
              </a:rPr>
              <a:t>	</a:t>
            </a:r>
          </a:p>
        </p:txBody>
      </p:sp>
      <p:pic>
        <p:nvPicPr>
          <p:cNvPr id="4" name="Picture 3">
            <a:extLst>
              <a:ext uri="{FF2B5EF4-FFF2-40B4-BE49-F238E27FC236}">
                <a16:creationId xmlns:a16="http://schemas.microsoft.com/office/drawing/2014/main" id="{97EC8423-A58C-D343-6336-13E05ED97D51}"/>
              </a:ext>
            </a:extLst>
          </p:cNvPr>
          <p:cNvPicPr>
            <a:picLocks noChangeAspect="1"/>
          </p:cNvPicPr>
          <p:nvPr/>
        </p:nvPicPr>
        <p:blipFill rotWithShape="1">
          <a:blip r:embed="rId2"/>
          <a:srcRect r="20283"/>
          <a:stretch/>
        </p:blipFill>
        <p:spPr>
          <a:xfrm>
            <a:off x="2707342" y="3700064"/>
            <a:ext cx="3030070" cy="1669795"/>
          </a:xfrm>
          <a:prstGeom prst="rect">
            <a:avLst/>
          </a:prstGeom>
        </p:spPr>
      </p:pic>
      <p:sp>
        <p:nvSpPr>
          <p:cNvPr id="5" name="Slide Number Placeholder 4">
            <a:extLst>
              <a:ext uri="{FF2B5EF4-FFF2-40B4-BE49-F238E27FC236}">
                <a16:creationId xmlns:a16="http://schemas.microsoft.com/office/drawing/2014/main" id="{177EC519-CA30-77BA-ABE1-3F82B07F750A}"/>
              </a:ext>
            </a:extLst>
          </p:cNvPr>
          <p:cNvSpPr>
            <a:spLocks noGrp="1"/>
          </p:cNvSpPr>
          <p:nvPr>
            <p:ph type="sldNum" sz="quarter" idx="12"/>
          </p:nvPr>
        </p:nvSpPr>
        <p:spPr/>
        <p:txBody>
          <a:bodyPr/>
          <a:lstStyle/>
          <a:p>
            <a:fld id="{3A98EE3D-8CD1-4C3F-BD1C-C98C9596463C}" type="slidenum">
              <a:rPr lang="en-US" smtClean="0"/>
              <a:t>27</a:t>
            </a:fld>
            <a:endParaRPr lang="en-US" dirty="0"/>
          </a:p>
        </p:txBody>
      </p:sp>
    </p:spTree>
    <p:extLst>
      <p:ext uri="{BB962C8B-B14F-4D97-AF65-F5344CB8AC3E}">
        <p14:creationId xmlns:p14="http://schemas.microsoft.com/office/powerpoint/2010/main" val="4555206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F8C89-E6DD-8FD0-03B0-9C24892D9938}"/>
              </a:ext>
            </a:extLst>
          </p:cNvPr>
          <p:cNvSpPr>
            <a:spLocks noGrp="1"/>
          </p:cNvSpPr>
          <p:nvPr>
            <p:ph type="title"/>
          </p:nvPr>
        </p:nvSpPr>
        <p:spPr>
          <a:xfrm>
            <a:off x="842057" y="215105"/>
            <a:ext cx="10364451" cy="627577"/>
          </a:xfrm>
        </p:spPr>
        <p:txBody>
          <a:bodyPr/>
          <a:lstStyle/>
          <a:p>
            <a:r>
              <a:rPr lang="en-US" dirty="0"/>
              <a:t>Statement of work</a:t>
            </a:r>
          </a:p>
        </p:txBody>
      </p:sp>
      <p:sp>
        <p:nvSpPr>
          <p:cNvPr id="3" name="Content Placeholder 2">
            <a:extLst>
              <a:ext uri="{FF2B5EF4-FFF2-40B4-BE49-F238E27FC236}">
                <a16:creationId xmlns:a16="http://schemas.microsoft.com/office/drawing/2014/main" id="{33AE33C9-A74E-E025-5F4C-15314D85068A}"/>
              </a:ext>
            </a:extLst>
          </p:cNvPr>
          <p:cNvSpPr>
            <a:spLocks noGrp="1"/>
          </p:cNvSpPr>
          <p:nvPr>
            <p:ph sz="quarter" idx="13"/>
          </p:nvPr>
        </p:nvSpPr>
        <p:spPr>
          <a:xfrm>
            <a:off x="913774" y="1120588"/>
            <a:ext cx="10363826" cy="5029200"/>
          </a:xfrm>
        </p:spPr>
        <p:txBody>
          <a:bodyPr/>
          <a:lstStyle/>
          <a:p>
            <a:r>
              <a:rPr lang="en-US" dirty="0">
                <a:solidFill>
                  <a:schemeClr val="accent1"/>
                </a:solidFill>
              </a:rPr>
              <a:t>Project schedule :</a:t>
            </a:r>
          </a:p>
          <a:p>
            <a:pPr marL="0" indent="0">
              <a:buNone/>
            </a:pPr>
            <a:r>
              <a:rPr lang="en-US" dirty="0">
                <a:solidFill>
                  <a:schemeClr val="accent1"/>
                </a:solidFill>
              </a:rPr>
              <a:t>	</a:t>
            </a:r>
            <a:r>
              <a:rPr lang="en-US" dirty="0"/>
              <a:t>Project start date :   6/10/22</a:t>
            </a:r>
          </a:p>
          <a:p>
            <a:pPr marL="0" indent="0">
              <a:buNone/>
            </a:pPr>
            <a:r>
              <a:rPr lang="en-US" dirty="0"/>
              <a:t>	project end date :    12/13/22</a:t>
            </a:r>
          </a:p>
          <a:p>
            <a:r>
              <a:rPr lang="en-US" dirty="0">
                <a:solidFill>
                  <a:schemeClr val="accent1"/>
                </a:solidFill>
              </a:rPr>
              <a:t>Work requirements :</a:t>
            </a:r>
          </a:p>
          <a:p>
            <a:pPr marL="0" indent="0">
              <a:buNone/>
            </a:pPr>
            <a:r>
              <a:rPr lang="en-US" dirty="0">
                <a:solidFill>
                  <a:schemeClr val="accent1"/>
                </a:solidFill>
              </a:rPr>
              <a:t>	</a:t>
            </a:r>
            <a:r>
              <a:rPr lang="en-US" sz="1800" dirty="0"/>
              <a:t>define tasks &amp; </a:t>
            </a:r>
            <a:r>
              <a:rPr lang="en-US" sz="1800" dirty="0" err="1"/>
              <a:t>deligate</a:t>
            </a:r>
            <a:r>
              <a:rPr lang="en-US" sz="1800" dirty="0"/>
              <a:t> resources</a:t>
            </a:r>
          </a:p>
          <a:p>
            <a:pPr marL="0" indent="0">
              <a:buNone/>
            </a:pPr>
            <a:r>
              <a:rPr lang="en-US" sz="1800" dirty="0"/>
              <a:t>	analyze risks and provide solutions</a:t>
            </a:r>
          </a:p>
          <a:p>
            <a:r>
              <a:rPr lang="en-US" sz="1800" dirty="0">
                <a:solidFill>
                  <a:schemeClr val="accent1"/>
                </a:solidFill>
              </a:rPr>
              <a:t>Critical success factors :</a:t>
            </a:r>
          </a:p>
          <a:p>
            <a:pPr marL="0" indent="0">
              <a:buNone/>
            </a:pPr>
            <a:r>
              <a:rPr lang="en-US" sz="1800" dirty="0">
                <a:solidFill>
                  <a:schemeClr val="accent1"/>
                </a:solidFill>
              </a:rPr>
              <a:t>	</a:t>
            </a:r>
            <a:r>
              <a:rPr lang="en-US" sz="1800" dirty="0"/>
              <a:t>System performance</a:t>
            </a:r>
          </a:p>
          <a:p>
            <a:pPr marL="0" indent="0">
              <a:buNone/>
            </a:pPr>
            <a:r>
              <a:rPr lang="en-US" sz="1800" dirty="0"/>
              <a:t>	Risk predictions and reporting</a:t>
            </a:r>
          </a:p>
          <a:p>
            <a:pPr marL="0" indent="0">
              <a:buNone/>
            </a:pPr>
            <a:r>
              <a:rPr lang="en-US" sz="1800" dirty="0"/>
              <a:t>	tracking risk changes</a:t>
            </a:r>
          </a:p>
        </p:txBody>
      </p:sp>
      <p:sp>
        <p:nvSpPr>
          <p:cNvPr id="4" name="Slide Number Placeholder 3">
            <a:extLst>
              <a:ext uri="{FF2B5EF4-FFF2-40B4-BE49-F238E27FC236}">
                <a16:creationId xmlns:a16="http://schemas.microsoft.com/office/drawing/2014/main" id="{10924CC5-7023-F609-1F4F-130067274F1D}"/>
              </a:ext>
            </a:extLst>
          </p:cNvPr>
          <p:cNvSpPr>
            <a:spLocks noGrp="1"/>
          </p:cNvSpPr>
          <p:nvPr>
            <p:ph type="sldNum" sz="quarter" idx="12"/>
          </p:nvPr>
        </p:nvSpPr>
        <p:spPr/>
        <p:txBody>
          <a:bodyPr/>
          <a:lstStyle/>
          <a:p>
            <a:fld id="{3A98EE3D-8CD1-4C3F-BD1C-C98C9596463C}" type="slidenum">
              <a:rPr lang="en-US" smtClean="0"/>
              <a:t>28</a:t>
            </a:fld>
            <a:endParaRPr lang="en-US" dirty="0"/>
          </a:p>
        </p:txBody>
      </p:sp>
    </p:spTree>
    <p:extLst>
      <p:ext uri="{BB962C8B-B14F-4D97-AF65-F5344CB8AC3E}">
        <p14:creationId xmlns:p14="http://schemas.microsoft.com/office/powerpoint/2010/main" val="40768505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4B7F2-6607-C8BB-482B-4DD28C299B43}"/>
              </a:ext>
            </a:extLst>
          </p:cNvPr>
          <p:cNvSpPr>
            <a:spLocks noGrp="1"/>
          </p:cNvSpPr>
          <p:nvPr>
            <p:ph type="title"/>
          </p:nvPr>
        </p:nvSpPr>
        <p:spPr>
          <a:xfrm>
            <a:off x="815163" y="179247"/>
            <a:ext cx="10364451" cy="582754"/>
          </a:xfrm>
        </p:spPr>
        <p:txBody>
          <a:bodyPr>
            <a:normAutofit fontScale="90000"/>
          </a:bodyPr>
          <a:lstStyle/>
          <a:p>
            <a:r>
              <a:rPr lang="en-US" dirty="0"/>
              <a:t>REQUEST FOR PROPOSAL</a:t>
            </a:r>
          </a:p>
        </p:txBody>
      </p:sp>
      <p:sp>
        <p:nvSpPr>
          <p:cNvPr id="3" name="Content Placeholder 2">
            <a:extLst>
              <a:ext uri="{FF2B5EF4-FFF2-40B4-BE49-F238E27FC236}">
                <a16:creationId xmlns:a16="http://schemas.microsoft.com/office/drawing/2014/main" id="{99C2B001-DA8D-A315-3228-24058EE96852}"/>
              </a:ext>
            </a:extLst>
          </p:cNvPr>
          <p:cNvSpPr>
            <a:spLocks noGrp="1"/>
          </p:cNvSpPr>
          <p:nvPr>
            <p:ph sz="quarter" idx="13"/>
          </p:nvPr>
        </p:nvSpPr>
        <p:spPr>
          <a:xfrm>
            <a:off x="716551" y="1031350"/>
            <a:ext cx="10363826" cy="5575638"/>
          </a:xfrm>
        </p:spPr>
        <p:txBody>
          <a:bodyPr/>
          <a:lstStyle/>
          <a:p>
            <a:r>
              <a:rPr lang="en-US" dirty="0">
                <a:solidFill>
                  <a:schemeClr val="accent1"/>
                </a:solidFill>
              </a:rPr>
              <a:t>Background :</a:t>
            </a:r>
          </a:p>
          <a:p>
            <a:pPr marL="0" indent="0">
              <a:buNone/>
            </a:pPr>
            <a:r>
              <a:rPr lang="en-US" dirty="0"/>
              <a:t>	</a:t>
            </a:r>
            <a:r>
              <a:rPr lang="en-US" sz="1600" dirty="0"/>
              <a:t>Essential rms is a software company which provides risk management </a:t>
            </a:r>
            <a:r>
              <a:rPr lang="en-US" sz="1600" dirty="0" err="1"/>
              <a:t>softwares</a:t>
            </a:r>
            <a:r>
              <a:rPr lang="en-US" sz="1600" dirty="0"/>
              <a:t> to various industries and keeps up with the new risks and market changes.</a:t>
            </a:r>
          </a:p>
          <a:p>
            <a:r>
              <a:rPr lang="en-US" dirty="0">
                <a:solidFill>
                  <a:schemeClr val="accent1"/>
                </a:solidFill>
              </a:rPr>
              <a:t>Project goal :</a:t>
            </a:r>
          </a:p>
          <a:p>
            <a:pPr marL="0" indent="0">
              <a:buNone/>
            </a:pPr>
            <a:r>
              <a:rPr lang="en-US" dirty="0"/>
              <a:t>	</a:t>
            </a:r>
            <a:r>
              <a:rPr lang="en-US" sz="1600" dirty="0"/>
              <a:t>the purpose of rms is to review and report risks as soon as possible and continuously monitor the workflow to minimize delays and issues during development.</a:t>
            </a:r>
          </a:p>
          <a:p>
            <a:r>
              <a:rPr lang="en-US" dirty="0">
                <a:solidFill>
                  <a:schemeClr val="accent1"/>
                </a:solidFill>
              </a:rPr>
              <a:t>Schedule :</a:t>
            </a:r>
          </a:p>
          <a:p>
            <a:pPr marL="0" indent="0">
              <a:buNone/>
            </a:pPr>
            <a:r>
              <a:rPr lang="en-US" dirty="0"/>
              <a:t>	</a:t>
            </a:r>
            <a:r>
              <a:rPr lang="en-US" sz="1600" dirty="0"/>
              <a:t>BIDS SHALL BE FIRM OFFERS AND REMAINS VALID FOR ACCEPTANCE 60 DAYS FOLLOWING RFQ.</a:t>
            </a:r>
          </a:p>
          <a:p>
            <a:r>
              <a:rPr lang="en-US" dirty="0">
                <a:solidFill>
                  <a:schemeClr val="accent1"/>
                </a:solidFill>
              </a:rPr>
              <a:t>STATEMENT OF WORK :</a:t>
            </a:r>
          </a:p>
          <a:p>
            <a:pPr marL="0" indent="0">
              <a:buNone/>
            </a:pPr>
            <a:r>
              <a:rPr lang="en-US" sz="1600" dirty="0"/>
              <a:t>	DETAILS ENCLOSED IN STATEMENT OF WORK</a:t>
            </a:r>
          </a:p>
          <a:p>
            <a:r>
              <a:rPr lang="en-US" dirty="0">
                <a:solidFill>
                  <a:schemeClr val="accent1"/>
                </a:solidFill>
              </a:rPr>
              <a:t>TECHNOLOGY CONSTRAINTS :</a:t>
            </a:r>
          </a:p>
          <a:p>
            <a:pPr marL="0" indent="0">
              <a:buNone/>
            </a:pPr>
            <a:r>
              <a:rPr lang="en-US" sz="1600" dirty="0"/>
              <a:t>	DETAILS ENCLOSED IN STATEMENT OF WORK</a:t>
            </a:r>
            <a:endParaRPr lang="en-US" dirty="0"/>
          </a:p>
        </p:txBody>
      </p:sp>
      <p:sp>
        <p:nvSpPr>
          <p:cNvPr id="4" name="Slide Number Placeholder 3">
            <a:extLst>
              <a:ext uri="{FF2B5EF4-FFF2-40B4-BE49-F238E27FC236}">
                <a16:creationId xmlns:a16="http://schemas.microsoft.com/office/drawing/2014/main" id="{69DF0DFE-7FB6-9507-8A08-BA5C759D4E0C}"/>
              </a:ext>
            </a:extLst>
          </p:cNvPr>
          <p:cNvSpPr>
            <a:spLocks noGrp="1"/>
          </p:cNvSpPr>
          <p:nvPr>
            <p:ph type="sldNum" sz="quarter" idx="12"/>
          </p:nvPr>
        </p:nvSpPr>
        <p:spPr/>
        <p:txBody>
          <a:bodyPr/>
          <a:lstStyle/>
          <a:p>
            <a:fld id="{3A98EE3D-8CD1-4C3F-BD1C-C98C9596463C}" type="slidenum">
              <a:rPr lang="en-US" smtClean="0"/>
              <a:t>29</a:t>
            </a:fld>
            <a:endParaRPr lang="en-US" dirty="0"/>
          </a:p>
        </p:txBody>
      </p:sp>
    </p:spTree>
    <p:extLst>
      <p:ext uri="{BB962C8B-B14F-4D97-AF65-F5344CB8AC3E}">
        <p14:creationId xmlns:p14="http://schemas.microsoft.com/office/powerpoint/2010/main" val="481998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113A5-BEF4-F53A-E0A0-D5DB80DC231D}"/>
              </a:ext>
            </a:extLst>
          </p:cNvPr>
          <p:cNvSpPr>
            <a:spLocks noGrp="1"/>
          </p:cNvSpPr>
          <p:nvPr>
            <p:ph type="title"/>
          </p:nvPr>
        </p:nvSpPr>
        <p:spPr>
          <a:xfrm>
            <a:off x="1195892" y="89380"/>
            <a:ext cx="10058400" cy="1022244"/>
          </a:xfrm>
        </p:spPr>
        <p:txBody>
          <a:bodyPr>
            <a:normAutofit/>
          </a:bodyPr>
          <a:lstStyle/>
          <a:p>
            <a:r>
              <a:rPr lang="en-US" sz="3200" dirty="0"/>
              <a:t>What is Risk Management Software</a:t>
            </a:r>
          </a:p>
        </p:txBody>
      </p:sp>
      <p:sp>
        <p:nvSpPr>
          <p:cNvPr id="3" name="Content Placeholder 2">
            <a:extLst>
              <a:ext uri="{FF2B5EF4-FFF2-40B4-BE49-F238E27FC236}">
                <a16:creationId xmlns:a16="http://schemas.microsoft.com/office/drawing/2014/main" id="{A0999A3E-9208-E579-0942-A1E48FED619E}"/>
              </a:ext>
            </a:extLst>
          </p:cNvPr>
          <p:cNvSpPr>
            <a:spLocks noGrp="1"/>
          </p:cNvSpPr>
          <p:nvPr>
            <p:ph idx="1"/>
          </p:nvPr>
        </p:nvSpPr>
        <p:spPr>
          <a:xfrm>
            <a:off x="953218" y="4814047"/>
            <a:ext cx="11561511" cy="4500282"/>
          </a:xfrm>
        </p:spPr>
        <p:txBody>
          <a:bodyPr/>
          <a:lstStyle/>
          <a:p>
            <a:r>
              <a:rPr lang="en-US" b="1" i="0" dirty="0">
                <a:solidFill>
                  <a:srgbClr val="202124"/>
                </a:solidFill>
                <a:effectLst/>
                <a:latin typeface="Roboto" panose="02000000000000000000" pitchFamily="2" charset="0"/>
              </a:rPr>
              <a:t>Risk management software helps you identify, assess, and document risks associated with running various business processes and IT assets, communicate about risks, and efficiently manage risk mitigation tasks</a:t>
            </a:r>
            <a:endParaRPr lang="en-US" b="1" dirty="0"/>
          </a:p>
        </p:txBody>
      </p:sp>
      <p:pic>
        <p:nvPicPr>
          <p:cNvPr id="4" name="Picture 3">
            <a:extLst>
              <a:ext uri="{FF2B5EF4-FFF2-40B4-BE49-F238E27FC236}">
                <a16:creationId xmlns:a16="http://schemas.microsoft.com/office/drawing/2014/main" id="{37F088FA-0A0C-4A65-E910-591ADE8E3D6D}"/>
              </a:ext>
            </a:extLst>
          </p:cNvPr>
          <p:cNvPicPr>
            <a:picLocks noChangeAspect="1"/>
          </p:cNvPicPr>
          <p:nvPr/>
        </p:nvPicPr>
        <p:blipFill>
          <a:blip r:embed="rId2"/>
          <a:stretch>
            <a:fillRect/>
          </a:stretch>
        </p:blipFill>
        <p:spPr>
          <a:xfrm>
            <a:off x="2885739" y="1010210"/>
            <a:ext cx="6678706" cy="3687296"/>
          </a:xfrm>
          <a:prstGeom prst="rect">
            <a:avLst/>
          </a:prstGeom>
        </p:spPr>
      </p:pic>
      <p:sp>
        <p:nvSpPr>
          <p:cNvPr id="5" name="TextBox 4">
            <a:extLst>
              <a:ext uri="{FF2B5EF4-FFF2-40B4-BE49-F238E27FC236}">
                <a16:creationId xmlns:a16="http://schemas.microsoft.com/office/drawing/2014/main" id="{0C6FE6BB-6DD2-7E34-B593-6A03F940B7F6}"/>
              </a:ext>
            </a:extLst>
          </p:cNvPr>
          <p:cNvSpPr txBox="1"/>
          <p:nvPr/>
        </p:nvSpPr>
        <p:spPr>
          <a:xfrm>
            <a:off x="3272119" y="6211669"/>
            <a:ext cx="6140822" cy="646331"/>
          </a:xfrm>
          <a:prstGeom prst="rect">
            <a:avLst/>
          </a:prstGeom>
          <a:noFill/>
        </p:spPr>
        <p:txBody>
          <a:bodyPr wrap="square" rtlCol="0">
            <a:spAutoFit/>
          </a:bodyPr>
          <a:lstStyle/>
          <a:p>
            <a:r>
              <a:rPr lang="en-US" dirty="0"/>
              <a:t>Source - </a:t>
            </a:r>
            <a:r>
              <a:rPr lang="en-US" dirty="0">
                <a:hlinkClick r:id="rId3"/>
              </a:rPr>
              <a:t>Risk Management Software - Function &amp; Application | </a:t>
            </a:r>
            <a:r>
              <a:rPr lang="en-US" dirty="0" err="1">
                <a:hlinkClick r:id="rId3"/>
              </a:rPr>
              <a:t>OTRSmag</a:t>
            </a:r>
            <a:endParaRPr lang="en-US" dirty="0"/>
          </a:p>
        </p:txBody>
      </p:sp>
      <p:sp>
        <p:nvSpPr>
          <p:cNvPr id="6" name="Slide Number Placeholder 5">
            <a:extLst>
              <a:ext uri="{FF2B5EF4-FFF2-40B4-BE49-F238E27FC236}">
                <a16:creationId xmlns:a16="http://schemas.microsoft.com/office/drawing/2014/main" id="{096F56F5-4743-894D-9366-2C1F3692ADF5}"/>
              </a:ext>
            </a:extLst>
          </p:cNvPr>
          <p:cNvSpPr>
            <a:spLocks noGrp="1"/>
          </p:cNvSpPr>
          <p:nvPr>
            <p:ph type="sldNum" sz="quarter" idx="12"/>
          </p:nvPr>
        </p:nvSpPr>
        <p:spPr/>
        <p:txBody>
          <a:bodyPr/>
          <a:lstStyle/>
          <a:p>
            <a:fld id="{3A98EE3D-8CD1-4C3F-BD1C-C98C9596463C}" type="slidenum">
              <a:rPr lang="en-US" smtClean="0"/>
              <a:t>3</a:t>
            </a:fld>
            <a:endParaRPr lang="en-US" dirty="0"/>
          </a:p>
        </p:txBody>
      </p:sp>
    </p:spTree>
    <p:extLst>
      <p:ext uri="{BB962C8B-B14F-4D97-AF65-F5344CB8AC3E}">
        <p14:creationId xmlns:p14="http://schemas.microsoft.com/office/powerpoint/2010/main" val="15555772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C6028-E196-155F-1077-89CEEF78CA06}"/>
              </a:ext>
            </a:extLst>
          </p:cNvPr>
          <p:cNvSpPr>
            <a:spLocks noGrp="1"/>
          </p:cNvSpPr>
          <p:nvPr>
            <p:ph type="title"/>
          </p:nvPr>
        </p:nvSpPr>
        <p:spPr>
          <a:xfrm>
            <a:off x="913149" y="233035"/>
            <a:ext cx="10364451" cy="600683"/>
          </a:xfrm>
        </p:spPr>
        <p:txBody>
          <a:bodyPr/>
          <a:lstStyle/>
          <a:p>
            <a:r>
              <a:rPr lang="en-US" dirty="0"/>
              <a:t>REQUEST FOR PROPOSAL</a:t>
            </a:r>
          </a:p>
        </p:txBody>
      </p:sp>
      <p:sp>
        <p:nvSpPr>
          <p:cNvPr id="3" name="Content Placeholder 2">
            <a:extLst>
              <a:ext uri="{FF2B5EF4-FFF2-40B4-BE49-F238E27FC236}">
                <a16:creationId xmlns:a16="http://schemas.microsoft.com/office/drawing/2014/main" id="{C87B8360-9D46-25B3-B413-9FADBEE5828A}"/>
              </a:ext>
            </a:extLst>
          </p:cNvPr>
          <p:cNvSpPr>
            <a:spLocks noGrp="1"/>
          </p:cNvSpPr>
          <p:nvPr>
            <p:ph sz="quarter" idx="13"/>
          </p:nvPr>
        </p:nvSpPr>
        <p:spPr>
          <a:xfrm>
            <a:off x="914087" y="1147482"/>
            <a:ext cx="10363826" cy="5226424"/>
          </a:xfrm>
        </p:spPr>
        <p:txBody>
          <a:bodyPr/>
          <a:lstStyle/>
          <a:p>
            <a:r>
              <a:rPr lang="en-US" dirty="0">
                <a:solidFill>
                  <a:schemeClr val="accent1"/>
                </a:solidFill>
              </a:rPr>
              <a:t>ELEMENTS OF PROPOSAL :</a:t>
            </a:r>
          </a:p>
          <a:p>
            <a:pPr marL="0" indent="0">
              <a:buNone/>
            </a:pPr>
            <a:r>
              <a:rPr lang="en-US" dirty="0"/>
              <a:t>	Experience of minimum 5yrs in risk management</a:t>
            </a:r>
          </a:p>
          <a:p>
            <a:pPr marL="0" indent="0">
              <a:buNone/>
            </a:pPr>
            <a:r>
              <a:rPr lang="en-US" dirty="0"/>
              <a:t>	knowledge on Risk management and reduction</a:t>
            </a:r>
          </a:p>
          <a:p>
            <a:r>
              <a:rPr lang="en-US" dirty="0">
                <a:solidFill>
                  <a:schemeClr val="accent1"/>
                </a:solidFill>
              </a:rPr>
              <a:t>Additional options :</a:t>
            </a:r>
          </a:p>
          <a:p>
            <a:pPr marL="0" indent="0">
              <a:buNone/>
            </a:pPr>
            <a:r>
              <a:rPr lang="en-US" dirty="0"/>
              <a:t>	you can integrate new rms into development system and can propose alternate solutions for implemented methods.</a:t>
            </a:r>
          </a:p>
          <a:p>
            <a:r>
              <a:rPr lang="en-US" dirty="0">
                <a:solidFill>
                  <a:schemeClr val="accent1"/>
                </a:solidFill>
              </a:rPr>
              <a:t>Evaluation criteria :</a:t>
            </a:r>
          </a:p>
          <a:p>
            <a:pPr marL="0" indent="0">
              <a:buNone/>
            </a:pPr>
            <a:r>
              <a:rPr lang="en-US" dirty="0"/>
              <a:t>	Proposals will be evaluated based on previous experience in risk management systems, time to completion and price.</a:t>
            </a:r>
          </a:p>
          <a:p>
            <a:r>
              <a:rPr lang="en-US" dirty="0">
                <a:solidFill>
                  <a:schemeClr val="accent1"/>
                </a:solidFill>
              </a:rPr>
              <a:t>Vendor reference :</a:t>
            </a:r>
          </a:p>
          <a:p>
            <a:pPr marL="0" indent="0">
              <a:buNone/>
            </a:pPr>
            <a:r>
              <a:rPr lang="en-US" dirty="0"/>
              <a:t>	Vendors should provide their contact for further processes.	</a:t>
            </a:r>
          </a:p>
        </p:txBody>
      </p:sp>
      <p:sp>
        <p:nvSpPr>
          <p:cNvPr id="4" name="Slide Number Placeholder 3">
            <a:extLst>
              <a:ext uri="{FF2B5EF4-FFF2-40B4-BE49-F238E27FC236}">
                <a16:creationId xmlns:a16="http://schemas.microsoft.com/office/drawing/2014/main" id="{6E9A39DF-3725-E5EE-5AAE-8427C81C725A}"/>
              </a:ext>
            </a:extLst>
          </p:cNvPr>
          <p:cNvSpPr>
            <a:spLocks noGrp="1"/>
          </p:cNvSpPr>
          <p:nvPr>
            <p:ph type="sldNum" sz="quarter" idx="12"/>
          </p:nvPr>
        </p:nvSpPr>
        <p:spPr/>
        <p:txBody>
          <a:bodyPr/>
          <a:lstStyle/>
          <a:p>
            <a:fld id="{3A98EE3D-8CD1-4C3F-BD1C-C98C9596463C}" type="slidenum">
              <a:rPr lang="en-US" smtClean="0"/>
              <a:t>30</a:t>
            </a:fld>
            <a:endParaRPr lang="en-US" dirty="0"/>
          </a:p>
        </p:txBody>
      </p:sp>
    </p:spTree>
    <p:extLst>
      <p:ext uri="{BB962C8B-B14F-4D97-AF65-F5344CB8AC3E}">
        <p14:creationId xmlns:p14="http://schemas.microsoft.com/office/powerpoint/2010/main" val="30939603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8E82B-39A0-9C8C-C5FD-83872CCE61A0}"/>
              </a:ext>
            </a:extLst>
          </p:cNvPr>
          <p:cNvSpPr>
            <a:spLocks noGrp="1"/>
          </p:cNvSpPr>
          <p:nvPr>
            <p:ph type="title"/>
          </p:nvPr>
        </p:nvSpPr>
        <p:spPr>
          <a:xfrm>
            <a:off x="913775" y="618518"/>
            <a:ext cx="10364451" cy="618612"/>
          </a:xfrm>
        </p:spPr>
        <p:txBody>
          <a:bodyPr/>
          <a:lstStyle/>
          <a:p>
            <a:r>
              <a:rPr lang="en-US" dirty="0"/>
              <a:t>REQUEST FOR QUOTE</a:t>
            </a:r>
          </a:p>
        </p:txBody>
      </p:sp>
      <p:pic>
        <p:nvPicPr>
          <p:cNvPr id="4" name="Picture 3">
            <a:extLst>
              <a:ext uri="{FF2B5EF4-FFF2-40B4-BE49-F238E27FC236}">
                <a16:creationId xmlns:a16="http://schemas.microsoft.com/office/drawing/2014/main" id="{03F5B832-EECA-2FEF-B514-6A3B4FE9C63B}"/>
              </a:ext>
            </a:extLst>
          </p:cNvPr>
          <p:cNvPicPr>
            <a:picLocks noChangeAspect="1"/>
          </p:cNvPicPr>
          <p:nvPr/>
        </p:nvPicPr>
        <p:blipFill>
          <a:blip r:embed="rId2"/>
          <a:stretch>
            <a:fillRect/>
          </a:stretch>
        </p:blipFill>
        <p:spPr>
          <a:xfrm>
            <a:off x="2011326" y="1470212"/>
            <a:ext cx="8169348" cy="4007223"/>
          </a:xfrm>
          <a:prstGeom prst="rect">
            <a:avLst/>
          </a:prstGeom>
        </p:spPr>
      </p:pic>
      <p:sp>
        <p:nvSpPr>
          <p:cNvPr id="5" name="Slide Number Placeholder 4">
            <a:extLst>
              <a:ext uri="{FF2B5EF4-FFF2-40B4-BE49-F238E27FC236}">
                <a16:creationId xmlns:a16="http://schemas.microsoft.com/office/drawing/2014/main" id="{12FBAF16-2034-508C-E9BF-A58511F6B7AF}"/>
              </a:ext>
            </a:extLst>
          </p:cNvPr>
          <p:cNvSpPr>
            <a:spLocks noGrp="1"/>
          </p:cNvSpPr>
          <p:nvPr>
            <p:ph type="sldNum" sz="quarter" idx="12"/>
          </p:nvPr>
        </p:nvSpPr>
        <p:spPr/>
        <p:txBody>
          <a:bodyPr/>
          <a:lstStyle/>
          <a:p>
            <a:fld id="{3A98EE3D-8CD1-4C3F-BD1C-C98C9596463C}" type="slidenum">
              <a:rPr lang="en-US" smtClean="0"/>
              <a:t>31</a:t>
            </a:fld>
            <a:endParaRPr lang="en-US" dirty="0"/>
          </a:p>
        </p:txBody>
      </p:sp>
    </p:spTree>
    <p:extLst>
      <p:ext uri="{BB962C8B-B14F-4D97-AF65-F5344CB8AC3E}">
        <p14:creationId xmlns:p14="http://schemas.microsoft.com/office/powerpoint/2010/main" val="28079185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F85A3B-48B5-E3DD-70EC-AD68AB557A7A}"/>
              </a:ext>
            </a:extLst>
          </p:cNvPr>
          <p:cNvSpPr txBox="1"/>
          <p:nvPr/>
        </p:nvSpPr>
        <p:spPr>
          <a:xfrm>
            <a:off x="3433483" y="2305145"/>
            <a:ext cx="6436659" cy="1200329"/>
          </a:xfrm>
          <a:prstGeom prst="rect">
            <a:avLst/>
          </a:prstGeom>
          <a:noFill/>
        </p:spPr>
        <p:txBody>
          <a:bodyPr wrap="square" rtlCol="0">
            <a:spAutoFit/>
          </a:bodyPr>
          <a:lstStyle/>
          <a:p>
            <a:r>
              <a:rPr lang="en-US" sz="7200" dirty="0">
                <a:solidFill>
                  <a:schemeClr val="accent1">
                    <a:lumMod val="50000"/>
                  </a:schemeClr>
                </a:solidFill>
              </a:rPr>
              <a:t>THANK YOU</a:t>
            </a:r>
          </a:p>
        </p:txBody>
      </p:sp>
      <p:sp>
        <p:nvSpPr>
          <p:cNvPr id="3" name="Slide Number Placeholder 2">
            <a:extLst>
              <a:ext uri="{FF2B5EF4-FFF2-40B4-BE49-F238E27FC236}">
                <a16:creationId xmlns:a16="http://schemas.microsoft.com/office/drawing/2014/main" id="{B9437F45-5C09-D99F-99A1-711DF74B6826}"/>
              </a:ext>
            </a:extLst>
          </p:cNvPr>
          <p:cNvSpPr>
            <a:spLocks noGrp="1"/>
          </p:cNvSpPr>
          <p:nvPr>
            <p:ph type="sldNum" sz="quarter" idx="12"/>
          </p:nvPr>
        </p:nvSpPr>
        <p:spPr/>
        <p:txBody>
          <a:bodyPr/>
          <a:lstStyle/>
          <a:p>
            <a:fld id="{3A98EE3D-8CD1-4C3F-BD1C-C98C9596463C}" type="slidenum">
              <a:rPr lang="en-US" smtClean="0"/>
              <a:t>32</a:t>
            </a:fld>
            <a:endParaRPr lang="en-US" dirty="0"/>
          </a:p>
        </p:txBody>
      </p:sp>
    </p:spTree>
    <p:extLst>
      <p:ext uri="{BB962C8B-B14F-4D97-AF65-F5344CB8AC3E}">
        <p14:creationId xmlns:p14="http://schemas.microsoft.com/office/powerpoint/2010/main" val="1750323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A65DF-FDB0-1C55-DA0E-4304EDB65C49}"/>
              </a:ext>
            </a:extLst>
          </p:cNvPr>
          <p:cNvSpPr>
            <a:spLocks noGrp="1"/>
          </p:cNvSpPr>
          <p:nvPr>
            <p:ph type="title"/>
          </p:nvPr>
        </p:nvSpPr>
        <p:spPr>
          <a:xfrm>
            <a:off x="2360796" y="0"/>
            <a:ext cx="7958331" cy="1077229"/>
          </a:xfrm>
        </p:spPr>
        <p:txBody>
          <a:bodyPr>
            <a:normAutofit fontScale="90000"/>
          </a:bodyPr>
          <a:lstStyle/>
          <a:p>
            <a:pPr algn="ctr"/>
            <a:r>
              <a:rPr lang="en-US" dirty="0"/>
              <a:t>List of identified Risk Management Software Systems</a:t>
            </a:r>
          </a:p>
        </p:txBody>
      </p:sp>
      <p:sp>
        <p:nvSpPr>
          <p:cNvPr id="3" name="TextBox 2">
            <a:extLst>
              <a:ext uri="{FF2B5EF4-FFF2-40B4-BE49-F238E27FC236}">
                <a16:creationId xmlns:a16="http://schemas.microsoft.com/office/drawing/2014/main" id="{74A3AE71-791E-4140-E2D9-1A8AC51EC36D}"/>
              </a:ext>
            </a:extLst>
          </p:cNvPr>
          <p:cNvSpPr txBox="1"/>
          <p:nvPr/>
        </p:nvSpPr>
        <p:spPr>
          <a:xfrm>
            <a:off x="1120588" y="1077229"/>
            <a:ext cx="10112188" cy="5632311"/>
          </a:xfrm>
          <a:prstGeom prst="rect">
            <a:avLst/>
          </a:prstGeom>
          <a:noFill/>
        </p:spPr>
        <p:txBody>
          <a:bodyPr wrap="square" rtlCol="0">
            <a:spAutoFit/>
          </a:bodyPr>
          <a:lstStyle/>
          <a:p>
            <a:r>
              <a:rPr lang="en-US" dirty="0"/>
              <a:t>1.Archer  -  </a:t>
            </a:r>
            <a:r>
              <a:rPr lang="en-US" dirty="0">
                <a:solidFill>
                  <a:srgbClr val="FFFF00"/>
                </a:solidFill>
                <a:highlight>
                  <a:srgbClr val="0000FF"/>
                </a:highlight>
                <a:hlinkClick r:id="rId2">
                  <a:extLst>
                    <a:ext uri="{A12FA001-AC4F-418D-AE19-62706E023703}">
                      <ahyp:hlinkClr xmlns:ahyp="http://schemas.microsoft.com/office/drawing/2018/hyperlinkcolor" val="tx"/>
                    </a:ext>
                  </a:extLst>
                </a:hlinkClick>
              </a:rPr>
              <a:t>Integrated Risk Management | Archer (archerirm.com)</a:t>
            </a:r>
            <a:endParaRPr lang="en-US" dirty="0">
              <a:solidFill>
                <a:srgbClr val="FFFF00"/>
              </a:solidFill>
              <a:highlight>
                <a:srgbClr val="0000FF"/>
              </a:highlight>
            </a:endParaRPr>
          </a:p>
          <a:p>
            <a:endParaRPr lang="en-US" dirty="0">
              <a:highlight>
                <a:srgbClr val="0000FF"/>
              </a:highlight>
            </a:endParaRPr>
          </a:p>
          <a:p>
            <a:r>
              <a:rPr lang="en-US" dirty="0"/>
              <a:t>2.Metricstream  -  </a:t>
            </a:r>
            <a:r>
              <a:rPr lang="en-US" dirty="0">
                <a:solidFill>
                  <a:srgbClr val="FFFF00"/>
                </a:solidFill>
                <a:highlight>
                  <a:srgbClr val="0000FF"/>
                </a:highlight>
                <a:hlinkClick r:id="rId3">
                  <a:extLst>
                    <a:ext uri="{A12FA001-AC4F-418D-AE19-62706E023703}">
                      <ahyp:hlinkClr xmlns:ahyp="http://schemas.microsoft.com/office/drawing/2018/hyperlinkcolor" val="tx"/>
                    </a:ext>
                  </a:extLst>
                </a:hlinkClick>
              </a:rPr>
              <a:t>GRC | Governance, Risk and Compliance Software Solutions   (metricstream.com)</a:t>
            </a:r>
            <a:endParaRPr lang="en-US" dirty="0">
              <a:solidFill>
                <a:srgbClr val="FFFF00"/>
              </a:solidFill>
              <a:highlight>
                <a:srgbClr val="0000FF"/>
              </a:highlight>
            </a:endParaRPr>
          </a:p>
          <a:p>
            <a:endParaRPr lang="en-US" dirty="0"/>
          </a:p>
          <a:p>
            <a:r>
              <a:rPr lang="en-US" dirty="0"/>
              <a:t>3.LogicManager  -  </a:t>
            </a:r>
            <a:r>
              <a:rPr lang="en-US" dirty="0" err="1">
                <a:solidFill>
                  <a:srgbClr val="6D9D9B"/>
                </a:solidFill>
                <a:highlight>
                  <a:srgbClr val="0000FF"/>
                </a:highlight>
                <a:hlinkClick r:id="rId4">
                  <a:extLst>
                    <a:ext uri="{A12FA001-AC4F-418D-AE19-62706E023703}">
                      <ahyp:hlinkClr xmlns:ahyp="http://schemas.microsoft.com/office/drawing/2018/hyperlinkcolor" val="tx"/>
                    </a:ext>
                  </a:extLst>
                </a:hlinkClick>
              </a:rPr>
              <a:t>LogicManager</a:t>
            </a:r>
            <a:r>
              <a:rPr lang="en-US" dirty="0">
                <a:solidFill>
                  <a:srgbClr val="FFFF00"/>
                </a:solidFill>
                <a:highlight>
                  <a:srgbClr val="0000FF"/>
                </a:highlight>
                <a:hlinkClick r:id="rId4">
                  <a:extLst>
                    <a:ext uri="{A12FA001-AC4F-418D-AE19-62706E023703}">
                      <ahyp:hlinkClr xmlns:ahyp="http://schemas.microsoft.com/office/drawing/2018/hyperlinkcolor" val="tx"/>
                    </a:ext>
                  </a:extLst>
                </a:hlinkClick>
              </a:rPr>
              <a:t> | Enterprise Risk Management Software &amp; GRC Solutions</a:t>
            </a:r>
            <a:endParaRPr lang="en-US" dirty="0">
              <a:solidFill>
                <a:srgbClr val="FFFF00"/>
              </a:solidFill>
              <a:highlight>
                <a:srgbClr val="0000FF"/>
              </a:highlight>
            </a:endParaRPr>
          </a:p>
          <a:p>
            <a:endParaRPr lang="en-US" dirty="0"/>
          </a:p>
          <a:p>
            <a:r>
              <a:rPr lang="en-US" dirty="0"/>
              <a:t>4.Diligent  -  </a:t>
            </a:r>
            <a:r>
              <a:rPr lang="en-US" dirty="0">
                <a:solidFill>
                  <a:srgbClr val="FFFF00"/>
                </a:solidFill>
                <a:highlight>
                  <a:srgbClr val="0000FF"/>
                </a:highlight>
                <a:hlinkClick r:id="rId5">
                  <a:extLst>
                    <a:ext uri="{A12FA001-AC4F-418D-AE19-62706E023703}">
                      <ahyp:hlinkClr xmlns:ahyp="http://schemas.microsoft.com/office/drawing/2018/hyperlinkcolor" val="tx"/>
                    </a:ext>
                  </a:extLst>
                </a:hlinkClick>
              </a:rPr>
              <a:t>Diligent Corporation | A Modern Governance Company</a:t>
            </a:r>
            <a:endParaRPr lang="en-US" dirty="0">
              <a:solidFill>
                <a:srgbClr val="FFFF00"/>
              </a:solidFill>
              <a:highlight>
                <a:srgbClr val="0000FF"/>
              </a:highlight>
            </a:endParaRPr>
          </a:p>
          <a:p>
            <a:endParaRPr lang="en-US" dirty="0"/>
          </a:p>
          <a:p>
            <a:r>
              <a:rPr lang="en-US" dirty="0"/>
              <a:t>5.Servicenow  -  </a:t>
            </a:r>
            <a:r>
              <a:rPr lang="en-US" dirty="0">
                <a:solidFill>
                  <a:srgbClr val="FFFF00"/>
                </a:solidFill>
                <a:highlight>
                  <a:srgbClr val="0000FF"/>
                </a:highlight>
                <a:hlinkClick r:id="rId6">
                  <a:extLst>
                    <a:ext uri="{A12FA001-AC4F-418D-AE19-62706E023703}">
                      <ahyp:hlinkClr xmlns:ahyp="http://schemas.microsoft.com/office/drawing/2018/hyperlinkcolor" val="tx"/>
                    </a:ext>
                  </a:extLst>
                </a:hlinkClick>
              </a:rPr>
              <a:t>Risk Management – GRC – ServiceNow</a:t>
            </a:r>
            <a:endParaRPr lang="en-US" dirty="0">
              <a:solidFill>
                <a:srgbClr val="FFFF00"/>
              </a:solidFill>
              <a:highlight>
                <a:srgbClr val="0000FF"/>
              </a:highlight>
            </a:endParaRPr>
          </a:p>
          <a:p>
            <a:endParaRPr lang="en-US" dirty="0">
              <a:solidFill>
                <a:srgbClr val="FFFF00"/>
              </a:solidFill>
            </a:endParaRPr>
          </a:p>
          <a:p>
            <a:r>
              <a:rPr lang="en-US" dirty="0"/>
              <a:t>6.Sai360  -  </a:t>
            </a:r>
            <a:r>
              <a:rPr lang="en-US" dirty="0">
                <a:solidFill>
                  <a:srgbClr val="FFFF00"/>
                </a:solidFill>
                <a:highlight>
                  <a:srgbClr val="0000FF"/>
                </a:highlight>
                <a:hlinkClick r:id="rId7">
                  <a:extLst>
                    <a:ext uri="{A12FA001-AC4F-418D-AE19-62706E023703}">
                      <ahyp:hlinkClr xmlns:ahyp="http://schemas.microsoft.com/office/drawing/2018/hyperlinkcolor" val="tx"/>
                    </a:ext>
                  </a:extLst>
                </a:hlinkClick>
              </a:rPr>
              <a:t>ESG, GRC &amp; EHS&amp;S Software &amp; Learning for Risk &amp; Compliance– SAI360</a:t>
            </a:r>
            <a:endParaRPr lang="en-US" dirty="0">
              <a:solidFill>
                <a:srgbClr val="FFFF00"/>
              </a:solidFill>
              <a:highlight>
                <a:srgbClr val="0000FF"/>
              </a:highlight>
            </a:endParaRPr>
          </a:p>
          <a:p>
            <a:endParaRPr lang="en-US" dirty="0">
              <a:solidFill>
                <a:srgbClr val="FFFF00"/>
              </a:solidFill>
            </a:endParaRPr>
          </a:p>
          <a:p>
            <a:r>
              <a:rPr lang="en-US" dirty="0"/>
              <a:t>7.Resolver  -  </a:t>
            </a:r>
            <a:r>
              <a:rPr lang="en-US" dirty="0">
                <a:solidFill>
                  <a:srgbClr val="FFFF00"/>
                </a:solidFill>
                <a:highlight>
                  <a:srgbClr val="0000FF"/>
                </a:highlight>
                <a:hlinkClick r:id="rId8">
                  <a:extLst>
                    <a:ext uri="{A12FA001-AC4F-418D-AE19-62706E023703}">
                      <ahyp:hlinkClr xmlns:ahyp="http://schemas.microsoft.com/office/drawing/2018/hyperlinkcolor" val="tx"/>
                    </a:ext>
                  </a:extLst>
                </a:hlinkClick>
              </a:rPr>
              <a:t>Resolver | Discover The Value Of Risk Intelligence</a:t>
            </a:r>
            <a:endParaRPr lang="en-US" dirty="0">
              <a:solidFill>
                <a:srgbClr val="FFFF00"/>
              </a:solidFill>
              <a:highlight>
                <a:srgbClr val="0000FF"/>
              </a:highlight>
            </a:endParaRPr>
          </a:p>
          <a:p>
            <a:endParaRPr lang="en-US" dirty="0">
              <a:solidFill>
                <a:srgbClr val="FFFF00"/>
              </a:solidFill>
            </a:endParaRPr>
          </a:p>
          <a:p>
            <a:r>
              <a:rPr lang="en-US" dirty="0"/>
              <a:t>8.OneTrust  -  </a:t>
            </a:r>
            <a:r>
              <a:rPr lang="en-US" dirty="0">
                <a:solidFill>
                  <a:srgbClr val="FFFF00"/>
                </a:solidFill>
                <a:highlight>
                  <a:srgbClr val="0000FF"/>
                </a:highlight>
                <a:hlinkClick r:id="rId9">
                  <a:extLst>
                    <a:ext uri="{A12FA001-AC4F-418D-AE19-62706E023703}">
                      <ahyp:hlinkClr xmlns:ahyp="http://schemas.microsoft.com/office/drawing/2018/hyperlinkcolor" val="tx"/>
                    </a:ext>
                  </a:extLst>
                </a:hlinkClick>
              </a:rPr>
              <a:t>Third-Party Risk | </a:t>
            </a:r>
            <a:r>
              <a:rPr lang="en-US" dirty="0" err="1">
                <a:solidFill>
                  <a:srgbClr val="FFFF00"/>
                </a:solidFill>
                <a:highlight>
                  <a:srgbClr val="0000FF"/>
                </a:highlight>
                <a:hlinkClick r:id="rId9">
                  <a:extLst>
                    <a:ext uri="{A12FA001-AC4F-418D-AE19-62706E023703}">
                      <ahyp:hlinkClr xmlns:ahyp="http://schemas.microsoft.com/office/drawing/2018/hyperlinkcolor" val="tx"/>
                    </a:ext>
                  </a:extLst>
                </a:hlinkClick>
              </a:rPr>
              <a:t>OneTrust</a:t>
            </a:r>
            <a:endParaRPr lang="en-US" dirty="0">
              <a:solidFill>
                <a:srgbClr val="FFFF00"/>
              </a:solidFill>
              <a:highlight>
                <a:srgbClr val="0000FF"/>
              </a:highlight>
            </a:endParaRPr>
          </a:p>
          <a:p>
            <a:endParaRPr lang="en-US" dirty="0">
              <a:solidFill>
                <a:srgbClr val="FFFF00"/>
              </a:solidFill>
            </a:endParaRPr>
          </a:p>
          <a:p>
            <a:r>
              <a:rPr lang="en-US" dirty="0"/>
              <a:t>9.Riskonnect  -  </a:t>
            </a:r>
            <a:r>
              <a:rPr lang="en-US" dirty="0">
                <a:solidFill>
                  <a:srgbClr val="FFFF00"/>
                </a:solidFill>
                <a:highlight>
                  <a:srgbClr val="0000FF"/>
                </a:highlight>
                <a:hlinkClick r:id="rId10">
                  <a:extLst>
                    <a:ext uri="{A12FA001-AC4F-418D-AE19-62706E023703}">
                      <ahyp:hlinkClr xmlns:ahyp="http://schemas.microsoft.com/office/drawing/2018/hyperlinkcolor" val="tx"/>
                    </a:ext>
                  </a:extLst>
                </a:hlinkClick>
              </a:rPr>
              <a:t>Risk Management Software Solutions - Riskonnect Inc.</a:t>
            </a:r>
            <a:endParaRPr lang="en-US" dirty="0">
              <a:solidFill>
                <a:srgbClr val="FFFF00"/>
              </a:solidFill>
              <a:highlight>
                <a:srgbClr val="0000FF"/>
              </a:highlight>
            </a:endParaRPr>
          </a:p>
          <a:p>
            <a:endParaRPr lang="en-US" dirty="0">
              <a:solidFill>
                <a:srgbClr val="FFFF00"/>
              </a:solidFill>
            </a:endParaRPr>
          </a:p>
          <a:p>
            <a:r>
              <a:rPr lang="en-US" dirty="0"/>
              <a:t>10.LogicGate  -  </a:t>
            </a:r>
            <a:r>
              <a:rPr lang="en-US" dirty="0" err="1">
                <a:solidFill>
                  <a:srgbClr val="FFFF00"/>
                </a:solidFill>
                <a:highlight>
                  <a:srgbClr val="0000FF"/>
                </a:highlight>
                <a:hlinkClick r:id="rId11">
                  <a:extLst>
                    <a:ext uri="{A12FA001-AC4F-418D-AE19-62706E023703}">
                      <ahyp:hlinkClr xmlns:ahyp="http://schemas.microsoft.com/office/drawing/2018/hyperlinkcolor" val="tx"/>
                    </a:ext>
                  </a:extLst>
                </a:hlinkClick>
              </a:rPr>
              <a:t>LogicGate</a:t>
            </a:r>
            <a:r>
              <a:rPr lang="en-US" dirty="0">
                <a:solidFill>
                  <a:srgbClr val="FFFF00"/>
                </a:solidFill>
                <a:highlight>
                  <a:srgbClr val="0000FF"/>
                </a:highlight>
                <a:hlinkClick r:id="rId11">
                  <a:extLst>
                    <a:ext uri="{A12FA001-AC4F-418D-AE19-62706E023703}">
                      <ahyp:hlinkClr xmlns:ahyp="http://schemas.microsoft.com/office/drawing/2018/hyperlinkcolor" val="tx"/>
                    </a:ext>
                  </a:extLst>
                </a:hlinkClick>
              </a:rPr>
              <a:t> Risk Cloud | GRC Software | Enterprise Risk, Governance + Compliance Solutions</a:t>
            </a:r>
            <a:endParaRPr lang="en-US" dirty="0">
              <a:solidFill>
                <a:srgbClr val="FFFF00"/>
              </a:solidFill>
              <a:highlight>
                <a:srgbClr val="0000FF"/>
              </a:highlight>
            </a:endParaRPr>
          </a:p>
        </p:txBody>
      </p:sp>
      <p:sp>
        <p:nvSpPr>
          <p:cNvPr id="4" name="Slide Number Placeholder 3">
            <a:extLst>
              <a:ext uri="{FF2B5EF4-FFF2-40B4-BE49-F238E27FC236}">
                <a16:creationId xmlns:a16="http://schemas.microsoft.com/office/drawing/2014/main" id="{A6529A72-ABE8-FCE1-7836-3EC2F50CE7C4}"/>
              </a:ext>
            </a:extLst>
          </p:cNvPr>
          <p:cNvSpPr>
            <a:spLocks noGrp="1"/>
          </p:cNvSpPr>
          <p:nvPr>
            <p:ph type="sldNum" sz="quarter" idx="12"/>
          </p:nvPr>
        </p:nvSpPr>
        <p:spPr/>
        <p:txBody>
          <a:bodyPr/>
          <a:lstStyle/>
          <a:p>
            <a:fld id="{3A98EE3D-8CD1-4C3F-BD1C-C98C9596463C}" type="slidenum">
              <a:rPr lang="en-US" smtClean="0"/>
              <a:t>4</a:t>
            </a:fld>
            <a:endParaRPr lang="en-US" dirty="0"/>
          </a:p>
        </p:txBody>
      </p:sp>
    </p:spTree>
    <p:extLst>
      <p:ext uri="{BB962C8B-B14F-4D97-AF65-F5344CB8AC3E}">
        <p14:creationId xmlns:p14="http://schemas.microsoft.com/office/powerpoint/2010/main" val="334623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D84D3-8718-CF0F-3960-D6EEBE547EC1}"/>
              </a:ext>
            </a:extLst>
          </p:cNvPr>
          <p:cNvSpPr>
            <a:spLocks noGrp="1"/>
          </p:cNvSpPr>
          <p:nvPr>
            <p:ph type="title"/>
          </p:nvPr>
        </p:nvSpPr>
        <p:spPr>
          <a:xfrm>
            <a:off x="215153" y="2214234"/>
            <a:ext cx="2447365" cy="1596177"/>
          </a:xfrm>
        </p:spPr>
        <p:txBody>
          <a:bodyPr>
            <a:normAutofit/>
          </a:bodyPr>
          <a:lstStyle/>
          <a:p>
            <a:r>
              <a:rPr lang="en-US" sz="2400" dirty="0" err="1"/>
              <a:t>Comparitive</a:t>
            </a:r>
            <a:r>
              <a:rPr lang="en-US" sz="2400" dirty="0"/>
              <a:t> ANALYSIS</a:t>
            </a:r>
          </a:p>
        </p:txBody>
      </p:sp>
      <p:pic>
        <p:nvPicPr>
          <p:cNvPr id="4" name="Picture 3">
            <a:extLst>
              <a:ext uri="{FF2B5EF4-FFF2-40B4-BE49-F238E27FC236}">
                <a16:creationId xmlns:a16="http://schemas.microsoft.com/office/drawing/2014/main" id="{2348BF0D-31C6-1D7B-4111-E32494C84F8C}"/>
              </a:ext>
            </a:extLst>
          </p:cNvPr>
          <p:cNvPicPr>
            <a:picLocks noChangeAspect="1"/>
          </p:cNvPicPr>
          <p:nvPr/>
        </p:nvPicPr>
        <p:blipFill>
          <a:blip r:embed="rId2"/>
          <a:stretch>
            <a:fillRect/>
          </a:stretch>
        </p:blipFill>
        <p:spPr>
          <a:xfrm>
            <a:off x="2506695" y="174812"/>
            <a:ext cx="9380505" cy="6508376"/>
          </a:xfrm>
          <a:prstGeom prst="rect">
            <a:avLst/>
          </a:prstGeom>
        </p:spPr>
      </p:pic>
      <p:sp>
        <p:nvSpPr>
          <p:cNvPr id="5" name="Slide Number Placeholder 4">
            <a:extLst>
              <a:ext uri="{FF2B5EF4-FFF2-40B4-BE49-F238E27FC236}">
                <a16:creationId xmlns:a16="http://schemas.microsoft.com/office/drawing/2014/main" id="{DF75A646-0CF7-B069-F8EC-3066B650C9CF}"/>
              </a:ext>
            </a:extLst>
          </p:cNvPr>
          <p:cNvSpPr>
            <a:spLocks noGrp="1"/>
          </p:cNvSpPr>
          <p:nvPr>
            <p:ph type="sldNum" sz="quarter" idx="12"/>
          </p:nvPr>
        </p:nvSpPr>
        <p:spPr/>
        <p:txBody>
          <a:bodyPr/>
          <a:lstStyle/>
          <a:p>
            <a:fld id="{3A98EE3D-8CD1-4C3F-BD1C-C98C9596463C}" type="slidenum">
              <a:rPr lang="en-US" smtClean="0"/>
              <a:t>5</a:t>
            </a:fld>
            <a:endParaRPr lang="en-US" dirty="0"/>
          </a:p>
        </p:txBody>
      </p:sp>
    </p:spTree>
    <p:extLst>
      <p:ext uri="{BB962C8B-B14F-4D97-AF65-F5344CB8AC3E}">
        <p14:creationId xmlns:p14="http://schemas.microsoft.com/office/powerpoint/2010/main" val="864179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6EA432-D491-149E-15E6-9A3D9D13D846}"/>
              </a:ext>
            </a:extLst>
          </p:cNvPr>
          <p:cNvPicPr>
            <a:picLocks noChangeAspect="1"/>
          </p:cNvPicPr>
          <p:nvPr/>
        </p:nvPicPr>
        <p:blipFill>
          <a:blip r:embed="rId2"/>
          <a:stretch>
            <a:fillRect/>
          </a:stretch>
        </p:blipFill>
        <p:spPr>
          <a:xfrm>
            <a:off x="3424518" y="121023"/>
            <a:ext cx="7790330" cy="6615953"/>
          </a:xfrm>
          <a:prstGeom prst="rect">
            <a:avLst/>
          </a:prstGeom>
        </p:spPr>
      </p:pic>
      <p:sp>
        <p:nvSpPr>
          <p:cNvPr id="3" name="TextBox 2">
            <a:extLst>
              <a:ext uri="{FF2B5EF4-FFF2-40B4-BE49-F238E27FC236}">
                <a16:creationId xmlns:a16="http://schemas.microsoft.com/office/drawing/2014/main" id="{0A6D12FC-D396-DDC9-80B6-1E513F1482BD}"/>
              </a:ext>
            </a:extLst>
          </p:cNvPr>
          <p:cNvSpPr txBox="1"/>
          <p:nvPr/>
        </p:nvSpPr>
        <p:spPr>
          <a:xfrm>
            <a:off x="358589" y="1766047"/>
            <a:ext cx="3281082" cy="1077218"/>
          </a:xfrm>
          <a:prstGeom prst="rect">
            <a:avLst/>
          </a:prstGeom>
          <a:noFill/>
        </p:spPr>
        <p:txBody>
          <a:bodyPr wrap="square" rtlCol="0">
            <a:spAutoFit/>
          </a:bodyPr>
          <a:lstStyle/>
          <a:p>
            <a:r>
              <a:rPr lang="en-US" sz="3200" dirty="0">
                <a:solidFill>
                  <a:schemeClr val="accent5"/>
                </a:solidFill>
              </a:rPr>
              <a:t>SPREADSHEET VS RMS-SOFTWARE</a:t>
            </a:r>
          </a:p>
        </p:txBody>
      </p:sp>
      <p:sp>
        <p:nvSpPr>
          <p:cNvPr id="4" name="TextBox 3">
            <a:extLst>
              <a:ext uri="{FF2B5EF4-FFF2-40B4-BE49-F238E27FC236}">
                <a16:creationId xmlns:a16="http://schemas.microsoft.com/office/drawing/2014/main" id="{B21110AD-0036-8C02-D7DF-D0EB97690BDD}"/>
              </a:ext>
            </a:extLst>
          </p:cNvPr>
          <p:cNvSpPr txBox="1"/>
          <p:nvPr/>
        </p:nvSpPr>
        <p:spPr>
          <a:xfrm>
            <a:off x="358589" y="3801035"/>
            <a:ext cx="2725270" cy="1477328"/>
          </a:xfrm>
          <a:prstGeom prst="rect">
            <a:avLst/>
          </a:prstGeom>
          <a:noFill/>
        </p:spPr>
        <p:txBody>
          <a:bodyPr wrap="square" rtlCol="0">
            <a:spAutoFit/>
          </a:bodyPr>
          <a:lstStyle/>
          <a:p>
            <a:r>
              <a:rPr lang="en-US" dirty="0"/>
              <a:t>Source - </a:t>
            </a:r>
            <a:r>
              <a:rPr lang="en-US" dirty="0">
                <a:hlinkClick r:id="rId3"/>
              </a:rPr>
              <a:t>Spreadsheet Software vs Risk Management Software: A Side-by-Side Comparison · Riskonnect</a:t>
            </a:r>
            <a:endParaRPr lang="en-US" dirty="0"/>
          </a:p>
        </p:txBody>
      </p:sp>
      <p:sp>
        <p:nvSpPr>
          <p:cNvPr id="5" name="Slide Number Placeholder 4">
            <a:extLst>
              <a:ext uri="{FF2B5EF4-FFF2-40B4-BE49-F238E27FC236}">
                <a16:creationId xmlns:a16="http://schemas.microsoft.com/office/drawing/2014/main" id="{B06ABB40-DAA8-C0BB-B17A-027312850708}"/>
              </a:ext>
            </a:extLst>
          </p:cNvPr>
          <p:cNvSpPr>
            <a:spLocks noGrp="1"/>
          </p:cNvSpPr>
          <p:nvPr>
            <p:ph type="sldNum" sz="quarter" idx="12"/>
          </p:nvPr>
        </p:nvSpPr>
        <p:spPr/>
        <p:txBody>
          <a:bodyPr/>
          <a:lstStyle/>
          <a:p>
            <a:fld id="{3A98EE3D-8CD1-4C3F-BD1C-C98C9596463C}" type="slidenum">
              <a:rPr lang="en-US" smtClean="0"/>
              <a:t>6</a:t>
            </a:fld>
            <a:endParaRPr lang="en-US" dirty="0"/>
          </a:p>
        </p:txBody>
      </p:sp>
    </p:spTree>
    <p:extLst>
      <p:ext uri="{BB962C8B-B14F-4D97-AF65-F5344CB8AC3E}">
        <p14:creationId xmlns:p14="http://schemas.microsoft.com/office/powerpoint/2010/main" val="3312955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3D2CD-3CD5-94EE-EB9F-D4F9DAB7212B}"/>
              </a:ext>
            </a:extLst>
          </p:cNvPr>
          <p:cNvSpPr>
            <a:spLocks noGrp="1"/>
          </p:cNvSpPr>
          <p:nvPr>
            <p:ph type="title"/>
          </p:nvPr>
        </p:nvSpPr>
        <p:spPr>
          <a:xfrm>
            <a:off x="913774" y="179247"/>
            <a:ext cx="10364451" cy="699295"/>
          </a:xfrm>
        </p:spPr>
        <p:txBody>
          <a:bodyPr/>
          <a:lstStyle/>
          <a:p>
            <a:r>
              <a:rPr lang="en-US" dirty="0"/>
              <a:t>SDLC Model – Incremental model</a:t>
            </a:r>
          </a:p>
        </p:txBody>
      </p:sp>
      <p:pic>
        <p:nvPicPr>
          <p:cNvPr id="3" name="Picture 2">
            <a:extLst>
              <a:ext uri="{FF2B5EF4-FFF2-40B4-BE49-F238E27FC236}">
                <a16:creationId xmlns:a16="http://schemas.microsoft.com/office/drawing/2014/main" id="{16789166-1D6F-56A3-D990-347D84EBC9CF}"/>
              </a:ext>
            </a:extLst>
          </p:cNvPr>
          <p:cNvPicPr>
            <a:picLocks noChangeAspect="1"/>
          </p:cNvPicPr>
          <p:nvPr/>
        </p:nvPicPr>
        <p:blipFill>
          <a:blip r:embed="rId2"/>
          <a:stretch>
            <a:fillRect/>
          </a:stretch>
        </p:blipFill>
        <p:spPr>
          <a:xfrm>
            <a:off x="6001870" y="1537447"/>
            <a:ext cx="6109447" cy="4235824"/>
          </a:xfrm>
          <a:prstGeom prst="rect">
            <a:avLst/>
          </a:prstGeom>
        </p:spPr>
      </p:pic>
      <p:sp>
        <p:nvSpPr>
          <p:cNvPr id="5" name="TextBox 4">
            <a:extLst>
              <a:ext uri="{FF2B5EF4-FFF2-40B4-BE49-F238E27FC236}">
                <a16:creationId xmlns:a16="http://schemas.microsoft.com/office/drawing/2014/main" id="{A0870CBE-5D13-012B-7619-AC25D5087CAD}"/>
              </a:ext>
            </a:extLst>
          </p:cNvPr>
          <p:cNvSpPr txBox="1"/>
          <p:nvPr/>
        </p:nvSpPr>
        <p:spPr>
          <a:xfrm>
            <a:off x="1057210" y="1658470"/>
            <a:ext cx="4760884" cy="2585323"/>
          </a:xfrm>
          <a:prstGeom prst="rect">
            <a:avLst/>
          </a:prstGeom>
          <a:noFill/>
        </p:spPr>
        <p:txBody>
          <a:bodyPr wrap="square" rtlCol="0">
            <a:spAutoFit/>
          </a:bodyPr>
          <a:lstStyle/>
          <a:p>
            <a:r>
              <a:rPr lang="en-US" dirty="0"/>
              <a:t>Incremental Model is a process of software development where requirements divided into multiple standalone modules of the software development cycle. In this model, each module goes through the requirements, design, implementation and testing phases. Every subsequent release of the module adds function to the previous release. The process continues until the complete system achieved.</a:t>
            </a:r>
          </a:p>
        </p:txBody>
      </p:sp>
      <p:sp>
        <p:nvSpPr>
          <p:cNvPr id="6" name="TextBox 5">
            <a:extLst>
              <a:ext uri="{FF2B5EF4-FFF2-40B4-BE49-F238E27FC236}">
                <a16:creationId xmlns:a16="http://schemas.microsoft.com/office/drawing/2014/main" id="{23DD1F96-EDF5-6637-4569-A345502FA5EE}"/>
              </a:ext>
            </a:extLst>
          </p:cNvPr>
          <p:cNvSpPr txBox="1"/>
          <p:nvPr/>
        </p:nvSpPr>
        <p:spPr>
          <a:xfrm>
            <a:off x="1147482" y="5181600"/>
            <a:ext cx="4482353" cy="646331"/>
          </a:xfrm>
          <a:prstGeom prst="rect">
            <a:avLst/>
          </a:prstGeom>
          <a:noFill/>
        </p:spPr>
        <p:txBody>
          <a:bodyPr wrap="square" rtlCol="0">
            <a:spAutoFit/>
          </a:bodyPr>
          <a:lstStyle/>
          <a:p>
            <a:r>
              <a:rPr lang="en-US" dirty="0"/>
              <a:t>Source - </a:t>
            </a:r>
            <a:r>
              <a:rPr lang="en-US" dirty="0">
                <a:hlinkClick r:id="rId3"/>
              </a:rPr>
              <a:t>Incremental Model (Software Engineering) - </a:t>
            </a:r>
            <a:r>
              <a:rPr lang="en-US" dirty="0" err="1">
                <a:hlinkClick r:id="rId3"/>
              </a:rPr>
              <a:t>javatpoint</a:t>
            </a:r>
            <a:endParaRPr lang="en-US" dirty="0"/>
          </a:p>
        </p:txBody>
      </p:sp>
      <p:sp>
        <p:nvSpPr>
          <p:cNvPr id="7" name="Slide Number Placeholder 6">
            <a:extLst>
              <a:ext uri="{FF2B5EF4-FFF2-40B4-BE49-F238E27FC236}">
                <a16:creationId xmlns:a16="http://schemas.microsoft.com/office/drawing/2014/main" id="{92B7D0D5-199F-12BA-FB0A-FD46FCDD3E51}"/>
              </a:ext>
            </a:extLst>
          </p:cNvPr>
          <p:cNvSpPr>
            <a:spLocks noGrp="1"/>
          </p:cNvSpPr>
          <p:nvPr>
            <p:ph type="sldNum" sz="quarter" idx="12"/>
          </p:nvPr>
        </p:nvSpPr>
        <p:spPr/>
        <p:txBody>
          <a:bodyPr/>
          <a:lstStyle/>
          <a:p>
            <a:fld id="{3A98EE3D-8CD1-4C3F-BD1C-C98C9596463C}" type="slidenum">
              <a:rPr lang="en-US" smtClean="0"/>
              <a:t>7</a:t>
            </a:fld>
            <a:endParaRPr lang="en-US" dirty="0"/>
          </a:p>
        </p:txBody>
      </p:sp>
    </p:spTree>
    <p:extLst>
      <p:ext uri="{BB962C8B-B14F-4D97-AF65-F5344CB8AC3E}">
        <p14:creationId xmlns:p14="http://schemas.microsoft.com/office/powerpoint/2010/main" val="3120621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CB7DF-E880-9D9F-EFF6-350B0EB1A6E6}"/>
              </a:ext>
            </a:extLst>
          </p:cNvPr>
          <p:cNvSpPr>
            <a:spLocks noGrp="1"/>
          </p:cNvSpPr>
          <p:nvPr>
            <p:ph type="title"/>
          </p:nvPr>
        </p:nvSpPr>
        <p:spPr>
          <a:xfrm>
            <a:off x="836950" y="170283"/>
            <a:ext cx="10364451" cy="591718"/>
          </a:xfrm>
        </p:spPr>
        <p:txBody>
          <a:bodyPr/>
          <a:lstStyle/>
          <a:p>
            <a:r>
              <a:rPr lang="en-US" dirty="0"/>
              <a:t>3.PROJECT SCOPE</a:t>
            </a:r>
          </a:p>
        </p:txBody>
      </p:sp>
      <p:sp>
        <p:nvSpPr>
          <p:cNvPr id="3" name="Text Placeholder 2">
            <a:extLst>
              <a:ext uri="{FF2B5EF4-FFF2-40B4-BE49-F238E27FC236}">
                <a16:creationId xmlns:a16="http://schemas.microsoft.com/office/drawing/2014/main" id="{86773F7D-86D4-C163-4B97-6405E7076F96}"/>
              </a:ext>
            </a:extLst>
          </p:cNvPr>
          <p:cNvSpPr>
            <a:spLocks noGrp="1"/>
          </p:cNvSpPr>
          <p:nvPr>
            <p:ph type="body" idx="1"/>
          </p:nvPr>
        </p:nvSpPr>
        <p:spPr>
          <a:xfrm>
            <a:off x="787210" y="963559"/>
            <a:ext cx="4873474" cy="679994"/>
          </a:xfrm>
        </p:spPr>
        <p:txBody>
          <a:bodyPr/>
          <a:lstStyle/>
          <a:p>
            <a:r>
              <a:rPr lang="en-US" dirty="0"/>
              <a:t>FUNCTIONAL REQUIREMENTS</a:t>
            </a:r>
          </a:p>
        </p:txBody>
      </p:sp>
      <p:sp>
        <p:nvSpPr>
          <p:cNvPr id="4" name="Content Placeholder 3">
            <a:extLst>
              <a:ext uri="{FF2B5EF4-FFF2-40B4-BE49-F238E27FC236}">
                <a16:creationId xmlns:a16="http://schemas.microsoft.com/office/drawing/2014/main" id="{69E48C58-0644-5C10-3F7D-AE87FE3FAD8B}"/>
              </a:ext>
            </a:extLst>
          </p:cNvPr>
          <p:cNvSpPr>
            <a:spLocks noGrp="1"/>
          </p:cNvSpPr>
          <p:nvPr>
            <p:ph sz="quarter" idx="13"/>
          </p:nvPr>
        </p:nvSpPr>
        <p:spPr>
          <a:xfrm>
            <a:off x="554657" y="1845111"/>
            <a:ext cx="5106027" cy="3946088"/>
          </a:xfrm>
        </p:spPr>
        <p:txBody>
          <a:bodyPr/>
          <a:lstStyle/>
          <a:p>
            <a:r>
              <a:rPr lang="en-US" dirty="0"/>
              <a:t>Log risk data</a:t>
            </a:r>
          </a:p>
          <a:p>
            <a:r>
              <a:rPr lang="en-US" dirty="0"/>
              <a:t>Track and manage risks</a:t>
            </a:r>
          </a:p>
          <a:p>
            <a:r>
              <a:rPr lang="en-US" dirty="0"/>
              <a:t>Track changes</a:t>
            </a:r>
          </a:p>
          <a:p>
            <a:r>
              <a:rPr lang="en-US" dirty="0"/>
              <a:t>Risk register</a:t>
            </a:r>
          </a:p>
          <a:p>
            <a:r>
              <a:rPr lang="en-US" dirty="0"/>
              <a:t>Reviewing risks and treatment plans</a:t>
            </a:r>
          </a:p>
          <a:p>
            <a:r>
              <a:rPr lang="en-US" dirty="0"/>
              <a:t>Control access of risk data</a:t>
            </a:r>
          </a:p>
          <a:p>
            <a:r>
              <a:rPr lang="en-US" dirty="0"/>
              <a:t>Risk report</a:t>
            </a:r>
          </a:p>
        </p:txBody>
      </p:sp>
      <p:sp>
        <p:nvSpPr>
          <p:cNvPr id="5" name="Text Placeholder 4">
            <a:extLst>
              <a:ext uri="{FF2B5EF4-FFF2-40B4-BE49-F238E27FC236}">
                <a16:creationId xmlns:a16="http://schemas.microsoft.com/office/drawing/2014/main" id="{CAC01C8D-8AC4-C2F5-2355-B9736CB53D07}"/>
              </a:ext>
            </a:extLst>
          </p:cNvPr>
          <p:cNvSpPr>
            <a:spLocks noGrp="1"/>
          </p:cNvSpPr>
          <p:nvPr>
            <p:ph type="body" sz="quarter" idx="3"/>
          </p:nvPr>
        </p:nvSpPr>
        <p:spPr>
          <a:xfrm>
            <a:off x="6459176" y="963559"/>
            <a:ext cx="5356306" cy="679994"/>
          </a:xfrm>
        </p:spPr>
        <p:txBody>
          <a:bodyPr/>
          <a:lstStyle/>
          <a:p>
            <a:r>
              <a:rPr lang="en-US" dirty="0"/>
              <a:t>Non-functional requirements</a:t>
            </a:r>
          </a:p>
        </p:txBody>
      </p:sp>
      <p:sp>
        <p:nvSpPr>
          <p:cNvPr id="6" name="Content Placeholder 5">
            <a:extLst>
              <a:ext uri="{FF2B5EF4-FFF2-40B4-BE49-F238E27FC236}">
                <a16:creationId xmlns:a16="http://schemas.microsoft.com/office/drawing/2014/main" id="{CF08A878-3811-1C78-38DF-C877A9B943FC}"/>
              </a:ext>
            </a:extLst>
          </p:cNvPr>
          <p:cNvSpPr>
            <a:spLocks noGrp="1"/>
          </p:cNvSpPr>
          <p:nvPr>
            <p:ph sz="quarter" idx="14"/>
          </p:nvPr>
        </p:nvSpPr>
        <p:spPr>
          <a:xfrm>
            <a:off x="6396318" y="1845111"/>
            <a:ext cx="5105401" cy="3946088"/>
          </a:xfrm>
        </p:spPr>
        <p:txBody>
          <a:bodyPr/>
          <a:lstStyle/>
          <a:p>
            <a:r>
              <a:rPr lang="en-US" dirty="0"/>
              <a:t>Usability</a:t>
            </a:r>
          </a:p>
          <a:p>
            <a:r>
              <a:rPr lang="en-US" dirty="0"/>
              <a:t>Reliability</a:t>
            </a:r>
          </a:p>
          <a:p>
            <a:r>
              <a:rPr lang="en-US" dirty="0"/>
              <a:t>Performance</a:t>
            </a:r>
          </a:p>
          <a:p>
            <a:r>
              <a:rPr lang="en-US" dirty="0"/>
              <a:t>Security</a:t>
            </a:r>
          </a:p>
          <a:p>
            <a:r>
              <a:rPr lang="en-US" dirty="0"/>
              <a:t>Data integrity</a:t>
            </a:r>
          </a:p>
        </p:txBody>
      </p:sp>
      <p:sp>
        <p:nvSpPr>
          <p:cNvPr id="7" name="Slide Number Placeholder 6">
            <a:extLst>
              <a:ext uri="{FF2B5EF4-FFF2-40B4-BE49-F238E27FC236}">
                <a16:creationId xmlns:a16="http://schemas.microsoft.com/office/drawing/2014/main" id="{F784E76D-042B-3C2E-0283-7E6937932AEA}"/>
              </a:ext>
            </a:extLst>
          </p:cNvPr>
          <p:cNvSpPr>
            <a:spLocks noGrp="1"/>
          </p:cNvSpPr>
          <p:nvPr>
            <p:ph type="sldNum" sz="quarter" idx="12"/>
          </p:nvPr>
        </p:nvSpPr>
        <p:spPr/>
        <p:txBody>
          <a:bodyPr/>
          <a:lstStyle/>
          <a:p>
            <a:fld id="{3A98EE3D-8CD1-4C3F-BD1C-C98C9596463C}" type="slidenum">
              <a:rPr lang="en-US" smtClean="0"/>
              <a:t>8</a:t>
            </a:fld>
            <a:endParaRPr lang="en-US" dirty="0"/>
          </a:p>
        </p:txBody>
      </p:sp>
    </p:spTree>
    <p:extLst>
      <p:ext uri="{BB962C8B-B14F-4D97-AF65-F5344CB8AC3E}">
        <p14:creationId xmlns:p14="http://schemas.microsoft.com/office/powerpoint/2010/main" val="3345860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CD28D-5498-A6E7-D681-BDA065F519FF}"/>
              </a:ext>
            </a:extLst>
          </p:cNvPr>
          <p:cNvSpPr>
            <a:spLocks noGrp="1"/>
          </p:cNvSpPr>
          <p:nvPr>
            <p:ph type="title"/>
          </p:nvPr>
        </p:nvSpPr>
        <p:spPr>
          <a:xfrm>
            <a:off x="752411" y="268712"/>
            <a:ext cx="10364451" cy="1084959"/>
          </a:xfrm>
        </p:spPr>
        <p:txBody>
          <a:bodyPr/>
          <a:lstStyle/>
          <a:p>
            <a:r>
              <a:rPr lang="en-US" dirty="0"/>
              <a:t>CONSTRAINTS</a:t>
            </a:r>
          </a:p>
        </p:txBody>
      </p:sp>
      <p:sp>
        <p:nvSpPr>
          <p:cNvPr id="3" name="Content Placeholder 2">
            <a:extLst>
              <a:ext uri="{FF2B5EF4-FFF2-40B4-BE49-F238E27FC236}">
                <a16:creationId xmlns:a16="http://schemas.microsoft.com/office/drawing/2014/main" id="{3C55F99C-5766-8B8B-5B71-868A80FF012B}"/>
              </a:ext>
            </a:extLst>
          </p:cNvPr>
          <p:cNvSpPr>
            <a:spLocks noGrp="1"/>
          </p:cNvSpPr>
          <p:nvPr>
            <p:ph sz="quarter" idx="13"/>
          </p:nvPr>
        </p:nvSpPr>
        <p:spPr>
          <a:xfrm>
            <a:off x="1039280" y="1353671"/>
            <a:ext cx="10363826" cy="5235617"/>
          </a:xfrm>
        </p:spPr>
        <p:txBody>
          <a:bodyPr>
            <a:normAutofit/>
          </a:bodyPr>
          <a:lstStyle/>
          <a:p>
            <a:r>
              <a:rPr lang="en-US" dirty="0"/>
              <a:t>Database Server : SQL Server for database tools</a:t>
            </a:r>
          </a:p>
          <a:p>
            <a:r>
              <a:rPr lang="en-US" dirty="0"/>
              <a:t>Programming Languages : JS, Java, C#, html &amp; CSS, XML.</a:t>
            </a:r>
          </a:p>
          <a:p>
            <a:r>
              <a:rPr lang="en-US" dirty="0"/>
              <a:t>Supported Operating Systems : Windows, Mac OS X, Linux, UNIX</a:t>
            </a:r>
          </a:p>
          <a:p>
            <a:r>
              <a:rPr lang="en-US" dirty="0"/>
              <a:t>IDE tools : VISUAL STUDIO, Oracle.</a:t>
            </a:r>
          </a:p>
          <a:p>
            <a:r>
              <a:rPr lang="en-US" dirty="0"/>
              <a:t>Software : </a:t>
            </a:r>
            <a:r>
              <a:rPr lang="en-US" dirty="0" err="1"/>
              <a:t>ms</a:t>
            </a:r>
            <a:r>
              <a:rPr lang="en-US" dirty="0"/>
              <a:t>-excel</a:t>
            </a:r>
          </a:p>
          <a:p>
            <a:pPr marL="0" indent="0">
              <a:buNone/>
            </a:pPr>
            <a:endParaRPr lang="en-US" dirty="0"/>
          </a:p>
          <a:p>
            <a:pPr marL="0" indent="0">
              <a:buNone/>
            </a:pPr>
            <a:r>
              <a:rPr lang="en-US" dirty="0"/>
              <a:t>Hardware Requirements</a:t>
            </a:r>
          </a:p>
          <a:p>
            <a:r>
              <a:rPr lang="en-US" dirty="0"/>
              <a:t>Processor : 64 bit</a:t>
            </a:r>
          </a:p>
          <a:p>
            <a:r>
              <a:rPr lang="en-US" dirty="0"/>
              <a:t>Memory : 4 GB</a:t>
            </a:r>
          </a:p>
          <a:p>
            <a:r>
              <a:rPr lang="en-US" dirty="0"/>
              <a:t>Hard disk : 5 GB</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8EBDEFA7-BDE3-DF5B-D805-FD28B3B21489}"/>
              </a:ext>
            </a:extLst>
          </p:cNvPr>
          <p:cNvSpPr>
            <a:spLocks noGrp="1"/>
          </p:cNvSpPr>
          <p:nvPr>
            <p:ph type="sldNum" sz="quarter" idx="12"/>
          </p:nvPr>
        </p:nvSpPr>
        <p:spPr/>
        <p:txBody>
          <a:bodyPr/>
          <a:lstStyle/>
          <a:p>
            <a:fld id="{3A98EE3D-8CD1-4C3F-BD1C-C98C9596463C}" type="slidenum">
              <a:rPr lang="en-US" smtClean="0"/>
              <a:t>9</a:t>
            </a:fld>
            <a:endParaRPr lang="en-US" dirty="0"/>
          </a:p>
        </p:txBody>
      </p:sp>
    </p:spTree>
    <p:extLst>
      <p:ext uri="{BB962C8B-B14F-4D97-AF65-F5344CB8AC3E}">
        <p14:creationId xmlns:p14="http://schemas.microsoft.com/office/powerpoint/2010/main" val="965413166"/>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1352</TotalTime>
  <Words>862</Words>
  <Application>Microsoft Office PowerPoint</Application>
  <PresentationFormat>Widescreen</PresentationFormat>
  <Paragraphs>195</Paragraphs>
  <Slides>32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Roboto</vt:lpstr>
      <vt:lpstr>Tw Cen MT</vt:lpstr>
      <vt:lpstr>Droplet</vt:lpstr>
      <vt:lpstr>Risk Management Software System</vt:lpstr>
      <vt:lpstr>PowerPoint Presentation</vt:lpstr>
      <vt:lpstr>What is Risk Management Software</vt:lpstr>
      <vt:lpstr>List of identified Risk Management Software Systems</vt:lpstr>
      <vt:lpstr>Comparitive ANALYSIS</vt:lpstr>
      <vt:lpstr>PowerPoint Presentation</vt:lpstr>
      <vt:lpstr>SDLC Model – Incremental model</vt:lpstr>
      <vt:lpstr>3.PROJECT SCOPE</vt:lpstr>
      <vt:lpstr>CONSTRAINTS</vt:lpstr>
      <vt:lpstr>HUMAN RESOURCE MANAGEMENT PLAN</vt:lpstr>
      <vt:lpstr>List of required human resources</vt:lpstr>
      <vt:lpstr>List of required material resources</vt:lpstr>
      <vt:lpstr>ROLES AND RESPONSIBILITY MATRIX</vt:lpstr>
      <vt:lpstr>TIME MANAGEMENT</vt:lpstr>
      <vt:lpstr>PowerPoint Presentation</vt:lpstr>
      <vt:lpstr>TOTAL PROJECT TIME</vt:lpstr>
      <vt:lpstr>COST MANAGEMENT</vt:lpstr>
      <vt:lpstr>COST MANAGEMENT</vt:lpstr>
      <vt:lpstr>Project budget</vt:lpstr>
      <vt:lpstr>TYPES OF RISKS</vt:lpstr>
      <vt:lpstr>RISK MANAGEMENT PLAN</vt:lpstr>
      <vt:lpstr>Project risk graphs</vt:lpstr>
      <vt:lpstr>Risk exposure table</vt:lpstr>
      <vt:lpstr>FUNCTION-POINT</vt:lpstr>
      <vt:lpstr>Lines-of-code estimation</vt:lpstr>
      <vt:lpstr>EMV DECISION TREE</vt:lpstr>
      <vt:lpstr>STATEMENT OF WORK</vt:lpstr>
      <vt:lpstr>Statement of work</vt:lpstr>
      <vt:lpstr>REQUEST FOR PROPOSAL</vt:lpstr>
      <vt:lpstr>REQUEST FOR PROPOSAL</vt:lpstr>
      <vt:lpstr>REQUEST FOR QUOTE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Risk Management Software System</dc:title>
  <dc:creator>JASWANTH SUNKARA</dc:creator>
  <cp:lastModifiedBy>JASWANTH SUNKARA</cp:lastModifiedBy>
  <cp:revision>4</cp:revision>
  <dcterms:created xsi:type="dcterms:W3CDTF">2022-11-28T01:02:21Z</dcterms:created>
  <dcterms:modified xsi:type="dcterms:W3CDTF">2022-12-08T00:29:25Z</dcterms:modified>
</cp:coreProperties>
</file>